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9" r:id="rId4"/>
    <p:sldId id="263" r:id="rId5"/>
    <p:sldId id="262" r:id="rId6"/>
    <p:sldId id="261" r:id="rId7"/>
    <p:sldId id="260" r:id="rId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p:scale>
          <a:sx n="76" d="100"/>
          <a:sy n="76" d="100"/>
        </p:scale>
        <p:origin x="-996"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998174-553F-4C83-9C18-DDDBD27D6B64}" type="doc">
      <dgm:prSet loTypeId="urn:microsoft.com/office/officeart/2009/3/layout/CircleRelationship" loCatId="relationship" qsTypeId="urn:microsoft.com/office/officeart/2005/8/quickstyle/simple5" qsCatId="simple" csTypeId="urn:microsoft.com/office/officeart/2005/8/colors/accent6_4" csCatId="accent6" phldr="1"/>
      <dgm:spPr/>
      <dgm:t>
        <a:bodyPr/>
        <a:lstStyle/>
        <a:p>
          <a:endParaRPr lang="ru-RU"/>
        </a:p>
      </dgm:t>
    </dgm:pt>
    <dgm:pt modelId="{DD82B7B2-43D1-46C1-890E-FF5B9B9B9DDF}">
      <dgm:prSet phldrT="[Текст]" custT="1"/>
      <dgm:spPr/>
      <dgm:t>
        <a:bodyPr/>
        <a:lstStyle/>
        <a:p>
          <a:r>
            <a:rPr lang="ru-RU" sz="2000" b="1" dirty="0" err="1" smtClean="0">
              <a:latin typeface="Times New Roman" pitchFamily="18" charset="0"/>
              <a:cs typeface="Times New Roman" pitchFamily="18" charset="0"/>
            </a:rPr>
            <a:t>Функционалдық</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сауаттылық</a:t>
          </a:r>
          <a:r>
            <a:rPr lang="ru-RU" sz="2000" b="1" dirty="0" smtClean="0">
              <a:latin typeface="Times New Roman" pitchFamily="18" charset="0"/>
              <a:cs typeface="Times New Roman" pitchFamily="18" charset="0"/>
            </a:rPr>
            <a:t> </a:t>
          </a:r>
          <a:endParaRPr lang="ru-RU" sz="2000" b="1" dirty="0"/>
        </a:p>
      </dgm:t>
    </dgm:pt>
    <dgm:pt modelId="{95D680C8-2DDA-441D-B377-B245EB375007}" type="parTrans" cxnId="{C206ADC5-F951-41D6-B034-F73C0BA02F8E}">
      <dgm:prSet/>
      <dgm:spPr/>
      <dgm:t>
        <a:bodyPr/>
        <a:lstStyle/>
        <a:p>
          <a:endParaRPr lang="ru-RU" b="1"/>
        </a:p>
      </dgm:t>
    </dgm:pt>
    <dgm:pt modelId="{A7E29CA0-727E-4D4D-89FB-FC5EE61B0F71}" type="sibTrans" cxnId="{C206ADC5-F951-41D6-B034-F73C0BA02F8E}">
      <dgm:prSet/>
      <dgm:spPr/>
      <dgm:t>
        <a:bodyPr/>
        <a:lstStyle/>
        <a:p>
          <a:endParaRPr lang="ru-RU" b="1"/>
        </a:p>
      </dgm:t>
    </dgm:pt>
    <dgm:pt modelId="{A78B24D8-A87C-48DC-8AEE-C29496EAA6DA}">
      <dgm:prSet phldrT="[Текст]"/>
      <dgm:spPr/>
      <dgm:t>
        <a:bodyPr/>
        <a:lstStyle/>
        <a:p>
          <a:r>
            <a:rPr lang="kk-KZ" b="1" dirty="0" smtClean="0"/>
            <a:t>Оқушылардың сыртқы ортамен қарым қатынас жасау қабілеті</a:t>
          </a:r>
          <a:endParaRPr lang="ru-RU" b="1" dirty="0"/>
        </a:p>
      </dgm:t>
    </dgm:pt>
    <dgm:pt modelId="{E1B5DE28-8F93-44EF-9BC8-4887AD95222C}" type="parTrans" cxnId="{67BD0FA6-D019-44E2-8BCD-FBFA05D6D575}">
      <dgm:prSet/>
      <dgm:spPr/>
      <dgm:t>
        <a:bodyPr/>
        <a:lstStyle/>
        <a:p>
          <a:endParaRPr lang="ru-RU" b="1"/>
        </a:p>
      </dgm:t>
    </dgm:pt>
    <dgm:pt modelId="{9D6E9AF9-1AFB-4580-B2A0-5C39C3DB2A07}" type="sibTrans" cxnId="{67BD0FA6-D019-44E2-8BCD-FBFA05D6D575}">
      <dgm:prSet/>
      <dgm:spPr/>
      <dgm:t>
        <a:bodyPr/>
        <a:lstStyle/>
        <a:p>
          <a:endParaRPr lang="ru-RU" b="1"/>
        </a:p>
      </dgm:t>
    </dgm:pt>
    <dgm:pt modelId="{8BE2456C-0260-446A-A8DA-0FA3C48EA3F0}">
      <dgm:prSet phldrT="[Текст]"/>
      <dgm:spPr/>
      <dgm:t>
        <a:bodyPr/>
        <a:lstStyle/>
        <a:p>
          <a:r>
            <a:rPr lang="kk-KZ" b="1" dirty="0" smtClean="0"/>
            <a:t>Оқушылардың жеке бас қабілетін дамыту тетігі</a:t>
          </a:r>
          <a:endParaRPr lang="ru-RU" b="1" dirty="0"/>
        </a:p>
      </dgm:t>
    </dgm:pt>
    <dgm:pt modelId="{D21D4872-08FC-4845-88F5-721CA7BE4E70}" type="parTrans" cxnId="{4644E797-EB45-47D2-9CE7-F94E1255A936}">
      <dgm:prSet/>
      <dgm:spPr/>
      <dgm:t>
        <a:bodyPr/>
        <a:lstStyle/>
        <a:p>
          <a:endParaRPr lang="ru-RU" b="1"/>
        </a:p>
      </dgm:t>
    </dgm:pt>
    <dgm:pt modelId="{FD612DA0-E65B-469C-89EF-3C225825D2E3}" type="sibTrans" cxnId="{4644E797-EB45-47D2-9CE7-F94E1255A936}">
      <dgm:prSet/>
      <dgm:spPr/>
      <dgm:t>
        <a:bodyPr/>
        <a:lstStyle/>
        <a:p>
          <a:endParaRPr lang="ru-RU" b="1"/>
        </a:p>
      </dgm:t>
    </dgm:pt>
    <dgm:pt modelId="{5B698C7B-3BF9-4233-B480-09F4E4259DC4}">
      <dgm:prSet phldrT="[Текст]"/>
      <dgm:spPr/>
      <dgm:t>
        <a:bodyPr/>
        <a:lstStyle/>
        <a:p>
          <a:endParaRPr lang="ru-RU"/>
        </a:p>
      </dgm:t>
    </dgm:pt>
    <dgm:pt modelId="{3E566B2A-48E2-4680-A2E8-63DA05A2699C}" type="parTrans" cxnId="{9018EA74-4C3C-438C-B083-9AADB757E7D0}">
      <dgm:prSet/>
      <dgm:spPr/>
      <dgm:t>
        <a:bodyPr/>
        <a:lstStyle/>
        <a:p>
          <a:endParaRPr lang="ru-RU" b="1"/>
        </a:p>
      </dgm:t>
    </dgm:pt>
    <dgm:pt modelId="{B5612107-85BF-49A0-B1E9-3B88B4D27B87}" type="sibTrans" cxnId="{9018EA74-4C3C-438C-B083-9AADB757E7D0}">
      <dgm:prSet/>
      <dgm:spPr/>
      <dgm:t>
        <a:bodyPr/>
        <a:lstStyle/>
        <a:p>
          <a:endParaRPr lang="ru-RU" b="1"/>
        </a:p>
      </dgm:t>
    </dgm:pt>
    <dgm:pt modelId="{03E5D2DB-8EF5-4FEF-94C3-BDCE53C2A47A}">
      <dgm:prSet/>
      <dgm:spPr/>
      <dgm:t>
        <a:bodyPr/>
        <a:lstStyle/>
        <a:p>
          <a:endParaRPr lang="ru-RU"/>
        </a:p>
      </dgm:t>
    </dgm:pt>
    <dgm:pt modelId="{EA46BBB8-12C7-4879-9EA6-4F133F8725E6}" type="parTrans" cxnId="{4F3CE745-A12C-4B84-A50F-A16AF348839A}">
      <dgm:prSet/>
      <dgm:spPr/>
      <dgm:t>
        <a:bodyPr/>
        <a:lstStyle/>
        <a:p>
          <a:endParaRPr lang="ru-RU" b="1"/>
        </a:p>
      </dgm:t>
    </dgm:pt>
    <dgm:pt modelId="{021F9218-34A2-43C7-B70C-E65DA26191D0}" type="sibTrans" cxnId="{4F3CE745-A12C-4B84-A50F-A16AF348839A}">
      <dgm:prSet/>
      <dgm:spPr/>
      <dgm:t>
        <a:bodyPr/>
        <a:lstStyle/>
        <a:p>
          <a:endParaRPr lang="ru-RU" b="1"/>
        </a:p>
      </dgm:t>
    </dgm:pt>
    <dgm:pt modelId="{B3F8E2E5-9E55-40E1-A564-0CFF37C73F8C}">
      <dgm:prSet/>
      <dgm:spPr/>
      <dgm:t>
        <a:bodyPr/>
        <a:lstStyle/>
        <a:p>
          <a:endParaRPr lang="ru-RU" b="1"/>
        </a:p>
      </dgm:t>
    </dgm:pt>
    <dgm:pt modelId="{D8B7B734-E24E-4A2D-9690-F9766694C06C}" type="parTrans" cxnId="{EEF8133E-387C-437C-B3D9-23EAD4E5E3E2}">
      <dgm:prSet/>
      <dgm:spPr/>
      <dgm:t>
        <a:bodyPr/>
        <a:lstStyle/>
        <a:p>
          <a:endParaRPr lang="ru-RU" b="1"/>
        </a:p>
      </dgm:t>
    </dgm:pt>
    <dgm:pt modelId="{5C4DFBDD-082E-47ED-8473-132D1FDE3310}" type="sibTrans" cxnId="{EEF8133E-387C-437C-B3D9-23EAD4E5E3E2}">
      <dgm:prSet/>
      <dgm:spPr/>
      <dgm:t>
        <a:bodyPr/>
        <a:lstStyle/>
        <a:p>
          <a:endParaRPr lang="ru-RU" b="1"/>
        </a:p>
      </dgm:t>
    </dgm:pt>
    <dgm:pt modelId="{85915577-67EF-47DB-83D7-DA7CE5F19D01}" type="pres">
      <dgm:prSet presAssocID="{E2998174-553F-4C83-9C18-DDDBD27D6B64}" presName="Name0" presStyleCnt="0">
        <dgm:presLayoutVars>
          <dgm:chMax val="1"/>
          <dgm:chPref val="1"/>
        </dgm:presLayoutVars>
      </dgm:prSet>
      <dgm:spPr/>
      <dgm:t>
        <a:bodyPr/>
        <a:lstStyle/>
        <a:p>
          <a:endParaRPr lang="ru-RU"/>
        </a:p>
      </dgm:t>
    </dgm:pt>
    <dgm:pt modelId="{BCDF12CF-206F-4A8A-9EC1-688F78DB9D03}" type="pres">
      <dgm:prSet presAssocID="{DD82B7B2-43D1-46C1-890E-FF5B9B9B9DDF}" presName="Parent" presStyleLbl="node0" presStyleIdx="0" presStyleCnt="1">
        <dgm:presLayoutVars>
          <dgm:chMax val="5"/>
          <dgm:chPref val="5"/>
        </dgm:presLayoutVars>
      </dgm:prSet>
      <dgm:spPr/>
      <dgm:t>
        <a:bodyPr/>
        <a:lstStyle/>
        <a:p>
          <a:endParaRPr lang="ru-RU"/>
        </a:p>
      </dgm:t>
    </dgm:pt>
    <dgm:pt modelId="{604EB459-EFC1-4BCC-8FEF-8A0213B2DC9C}" type="pres">
      <dgm:prSet presAssocID="{DD82B7B2-43D1-46C1-890E-FF5B9B9B9DDF}" presName="Accent1" presStyleLbl="node1" presStyleIdx="0" presStyleCnt="13"/>
      <dgm:spPr/>
    </dgm:pt>
    <dgm:pt modelId="{25E9ED15-63DB-4769-8002-2D55058ACC2C}" type="pres">
      <dgm:prSet presAssocID="{DD82B7B2-43D1-46C1-890E-FF5B9B9B9DDF}" presName="Accent2" presStyleLbl="node1" presStyleIdx="1" presStyleCnt="13"/>
      <dgm:spPr/>
      <dgm:t>
        <a:bodyPr/>
        <a:lstStyle/>
        <a:p>
          <a:endParaRPr lang="ru-RU"/>
        </a:p>
      </dgm:t>
    </dgm:pt>
    <dgm:pt modelId="{E9B630AD-69CA-47E6-9930-F020DDE45E3F}" type="pres">
      <dgm:prSet presAssocID="{DD82B7B2-43D1-46C1-890E-FF5B9B9B9DDF}" presName="Accent3" presStyleLbl="node1" presStyleIdx="2" presStyleCnt="13" custScaleX="477485" custScaleY="444235" custLinFactY="48523" custLinFactNeighborX="-95400" custLinFactNeighborY="100000"/>
      <dgm:spPr/>
    </dgm:pt>
    <dgm:pt modelId="{D775A8AC-BC36-4A3F-AF0C-4CE95A0BE832}" type="pres">
      <dgm:prSet presAssocID="{DD82B7B2-43D1-46C1-890E-FF5B9B9B9DDF}" presName="Accent4" presStyleLbl="node1" presStyleIdx="3" presStyleCnt="13" custScaleX="371594" custScaleY="332209" custLinFactNeighborX="43221" custLinFactNeighborY="-66033"/>
      <dgm:spPr/>
    </dgm:pt>
    <dgm:pt modelId="{1C35ED5B-423B-4FCA-B1EE-A88D8492048E}" type="pres">
      <dgm:prSet presAssocID="{DD82B7B2-43D1-46C1-890E-FF5B9B9B9DDF}" presName="Accent5" presStyleLbl="node1" presStyleIdx="4" presStyleCnt="13"/>
      <dgm:spPr/>
    </dgm:pt>
    <dgm:pt modelId="{77B4057F-89F2-4D2C-8708-6D249E39E770}" type="pres">
      <dgm:prSet presAssocID="{DD82B7B2-43D1-46C1-890E-FF5B9B9B9DDF}" presName="Accent6" presStyleLbl="node1" presStyleIdx="5" presStyleCnt="13"/>
      <dgm:spPr/>
    </dgm:pt>
    <dgm:pt modelId="{7D84D880-075D-496F-B1EB-4DB831E1DDF8}" type="pres">
      <dgm:prSet presAssocID="{A78B24D8-A87C-48DC-8AEE-C29496EAA6DA}" presName="Child1" presStyleLbl="node1" presStyleIdx="6" presStyleCnt="13">
        <dgm:presLayoutVars>
          <dgm:chMax val="0"/>
          <dgm:chPref val="0"/>
        </dgm:presLayoutVars>
      </dgm:prSet>
      <dgm:spPr/>
      <dgm:t>
        <a:bodyPr/>
        <a:lstStyle/>
        <a:p>
          <a:endParaRPr lang="ru-RU"/>
        </a:p>
      </dgm:t>
    </dgm:pt>
    <dgm:pt modelId="{80433654-3DB9-4750-946C-9F43DC7BA8F5}" type="pres">
      <dgm:prSet presAssocID="{A78B24D8-A87C-48DC-8AEE-C29496EAA6DA}" presName="Accent7" presStyleCnt="0"/>
      <dgm:spPr/>
    </dgm:pt>
    <dgm:pt modelId="{A26DE2B2-85A7-4BDD-8900-E0D046214E43}" type="pres">
      <dgm:prSet presAssocID="{A78B24D8-A87C-48DC-8AEE-C29496EAA6DA}" presName="AccentHold1" presStyleLbl="node1" presStyleIdx="7" presStyleCnt="13"/>
      <dgm:spPr/>
      <dgm:t>
        <a:bodyPr/>
        <a:lstStyle/>
        <a:p>
          <a:endParaRPr lang="ru-RU"/>
        </a:p>
      </dgm:t>
    </dgm:pt>
    <dgm:pt modelId="{51E79B10-6F33-4388-B907-D10561E53D2F}" type="pres">
      <dgm:prSet presAssocID="{A78B24D8-A87C-48DC-8AEE-C29496EAA6DA}" presName="Accent8" presStyleCnt="0"/>
      <dgm:spPr/>
    </dgm:pt>
    <dgm:pt modelId="{F85F062C-C853-40C3-817A-4C25624FEB2A}" type="pres">
      <dgm:prSet presAssocID="{A78B24D8-A87C-48DC-8AEE-C29496EAA6DA}" presName="AccentHold2" presStyleLbl="node1" presStyleIdx="8" presStyleCnt="13" custScaleX="174836" custScaleY="170621"/>
      <dgm:spPr/>
    </dgm:pt>
    <dgm:pt modelId="{892B7C70-BE24-45FE-976C-BD8E70484FF6}" type="pres">
      <dgm:prSet presAssocID="{8BE2456C-0260-446A-A8DA-0FA3C48EA3F0}" presName="Child2" presStyleLbl="node1" presStyleIdx="9" presStyleCnt="13">
        <dgm:presLayoutVars>
          <dgm:chMax val="0"/>
          <dgm:chPref val="0"/>
        </dgm:presLayoutVars>
      </dgm:prSet>
      <dgm:spPr/>
      <dgm:t>
        <a:bodyPr/>
        <a:lstStyle/>
        <a:p>
          <a:endParaRPr lang="ru-RU"/>
        </a:p>
      </dgm:t>
    </dgm:pt>
    <dgm:pt modelId="{F914AE2A-2419-40F0-A208-48B960827843}" type="pres">
      <dgm:prSet presAssocID="{8BE2456C-0260-446A-A8DA-0FA3C48EA3F0}" presName="Accent9" presStyleCnt="0"/>
      <dgm:spPr/>
    </dgm:pt>
    <dgm:pt modelId="{8FA8BCB4-C78E-4200-9BA6-34CCE76231C5}" type="pres">
      <dgm:prSet presAssocID="{8BE2456C-0260-446A-A8DA-0FA3C48EA3F0}" presName="AccentHold1" presStyleLbl="node1" presStyleIdx="10" presStyleCnt="13"/>
      <dgm:spPr/>
    </dgm:pt>
    <dgm:pt modelId="{1911A0B4-EDA5-40CC-82F2-D8064BE0E794}" type="pres">
      <dgm:prSet presAssocID="{8BE2456C-0260-446A-A8DA-0FA3C48EA3F0}" presName="Accent10" presStyleCnt="0"/>
      <dgm:spPr/>
    </dgm:pt>
    <dgm:pt modelId="{E6350EDE-12B8-4760-BEEA-487F4065CB10}" type="pres">
      <dgm:prSet presAssocID="{8BE2456C-0260-446A-A8DA-0FA3C48EA3F0}" presName="AccentHold2" presStyleLbl="node1" presStyleIdx="11" presStyleCnt="13"/>
      <dgm:spPr/>
    </dgm:pt>
    <dgm:pt modelId="{52209BFA-7C81-43D0-9F43-B8152CA6D1FC}" type="pres">
      <dgm:prSet presAssocID="{8BE2456C-0260-446A-A8DA-0FA3C48EA3F0}" presName="Accent11" presStyleCnt="0"/>
      <dgm:spPr/>
    </dgm:pt>
    <dgm:pt modelId="{84C42704-9A7D-4B31-956A-FAAE6510C400}" type="pres">
      <dgm:prSet presAssocID="{8BE2456C-0260-446A-A8DA-0FA3C48EA3F0}" presName="AccentHold3" presStyleLbl="node1" presStyleIdx="12" presStyleCnt="13"/>
      <dgm:spPr/>
    </dgm:pt>
  </dgm:ptLst>
  <dgm:cxnLst>
    <dgm:cxn modelId="{C206ADC5-F951-41D6-B034-F73C0BA02F8E}" srcId="{E2998174-553F-4C83-9C18-DDDBD27D6B64}" destId="{DD82B7B2-43D1-46C1-890E-FF5B9B9B9DDF}" srcOrd="0" destOrd="0" parTransId="{95D680C8-2DDA-441D-B377-B245EB375007}" sibTransId="{A7E29CA0-727E-4D4D-89FB-FC5EE61B0F71}"/>
    <dgm:cxn modelId="{E096D012-11AD-45DC-99F1-ECF261716B02}" type="presOf" srcId="{E2998174-553F-4C83-9C18-DDDBD27D6B64}" destId="{85915577-67EF-47DB-83D7-DA7CE5F19D01}" srcOrd="0" destOrd="0" presId="urn:microsoft.com/office/officeart/2009/3/layout/CircleRelationship"/>
    <dgm:cxn modelId="{4644E797-EB45-47D2-9CE7-F94E1255A936}" srcId="{DD82B7B2-43D1-46C1-890E-FF5B9B9B9DDF}" destId="{8BE2456C-0260-446A-A8DA-0FA3C48EA3F0}" srcOrd="1" destOrd="0" parTransId="{D21D4872-08FC-4845-88F5-721CA7BE4E70}" sibTransId="{FD612DA0-E65B-469C-89EF-3C225825D2E3}"/>
    <dgm:cxn modelId="{8287C048-A92C-4595-96FD-2F62B98F753D}" type="presOf" srcId="{DD82B7B2-43D1-46C1-890E-FF5B9B9B9DDF}" destId="{BCDF12CF-206F-4A8A-9EC1-688F78DB9D03}" srcOrd="0" destOrd="0" presId="urn:microsoft.com/office/officeart/2009/3/layout/CircleRelationship"/>
    <dgm:cxn modelId="{9018EA74-4C3C-438C-B083-9AADB757E7D0}" srcId="{E2998174-553F-4C83-9C18-DDDBD27D6B64}" destId="{5B698C7B-3BF9-4233-B480-09F4E4259DC4}" srcOrd="1" destOrd="0" parTransId="{3E566B2A-48E2-4680-A2E8-63DA05A2699C}" sibTransId="{B5612107-85BF-49A0-B1E9-3B88B4D27B87}"/>
    <dgm:cxn modelId="{0A5C365A-33DE-4A57-97D3-FE8524B8FDAE}" type="presOf" srcId="{8BE2456C-0260-446A-A8DA-0FA3C48EA3F0}" destId="{892B7C70-BE24-45FE-976C-BD8E70484FF6}" srcOrd="0" destOrd="0" presId="urn:microsoft.com/office/officeart/2009/3/layout/CircleRelationship"/>
    <dgm:cxn modelId="{EEF8133E-387C-437C-B3D9-23EAD4E5E3E2}" srcId="{E2998174-553F-4C83-9C18-DDDBD27D6B64}" destId="{B3F8E2E5-9E55-40E1-A564-0CFF37C73F8C}" srcOrd="3" destOrd="0" parTransId="{D8B7B734-E24E-4A2D-9690-F9766694C06C}" sibTransId="{5C4DFBDD-082E-47ED-8473-132D1FDE3310}"/>
    <dgm:cxn modelId="{67BD0FA6-D019-44E2-8BCD-FBFA05D6D575}" srcId="{DD82B7B2-43D1-46C1-890E-FF5B9B9B9DDF}" destId="{A78B24D8-A87C-48DC-8AEE-C29496EAA6DA}" srcOrd="0" destOrd="0" parTransId="{E1B5DE28-8F93-44EF-9BC8-4887AD95222C}" sibTransId="{9D6E9AF9-1AFB-4580-B2A0-5C39C3DB2A07}"/>
    <dgm:cxn modelId="{4F3CE745-A12C-4B84-A50F-A16AF348839A}" srcId="{E2998174-553F-4C83-9C18-DDDBD27D6B64}" destId="{03E5D2DB-8EF5-4FEF-94C3-BDCE53C2A47A}" srcOrd="2" destOrd="0" parTransId="{EA46BBB8-12C7-4879-9EA6-4F133F8725E6}" sibTransId="{021F9218-34A2-43C7-B70C-E65DA26191D0}"/>
    <dgm:cxn modelId="{F79CF7CE-3472-4DBF-95EE-B1CE3E2FE5E5}" type="presOf" srcId="{A78B24D8-A87C-48DC-8AEE-C29496EAA6DA}" destId="{7D84D880-075D-496F-B1EB-4DB831E1DDF8}" srcOrd="0" destOrd="0" presId="urn:microsoft.com/office/officeart/2009/3/layout/CircleRelationship"/>
    <dgm:cxn modelId="{0B6EDC03-1130-4B7C-A28E-5F4940EB5287}" type="presParOf" srcId="{85915577-67EF-47DB-83D7-DA7CE5F19D01}" destId="{BCDF12CF-206F-4A8A-9EC1-688F78DB9D03}" srcOrd="0" destOrd="0" presId="urn:microsoft.com/office/officeart/2009/3/layout/CircleRelationship"/>
    <dgm:cxn modelId="{2499B518-73D7-481C-B041-F13897717C78}" type="presParOf" srcId="{85915577-67EF-47DB-83D7-DA7CE5F19D01}" destId="{604EB459-EFC1-4BCC-8FEF-8A0213B2DC9C}" srcOrd="1" destOrd="0" presId="urn:microsoft.com/office/officeart/2009/3/layout/CircleRelationship"/>
    <dgm:cxn modelId="{58ABFFE1-3265-4330-AB89-900C83EBE5C4}" type="presParOf" srcId="{85915577-67EF-47DB-83D7-DA7CE5F19D01}" destId="{25E9ED15-63DB-4769-8002-2D55058ACC2C}" srcOrd="2" destOrd="0" presId="urn:microsoft.com/office/officeart/2009/3/layout/CircleRelationship"/>
    <dgm:cxn modelId="{2FEBAC35-FFE8-4192-85BE-6381850967EA}" type="presParOf" srcId="{85915577-67EF-47DB-83D7-DA7CE5F19D01}" destId="{E9B630AD-69CA-47E6-9930-F020DDE45E3F}" srcOrd="3" destOrd="0" presId="urn:microsoft.com/office/officeart/2009/3/layout/CircleRelationship"/>
    <dgm:cxn modelId="{916B43EF-A0F2-4D48-9F9C-77AFB20FDCCD}" type="presParOf" srcId="{85915577-67EF-47DB-83D7-DA7CE5F19D01}" destId="{D775A8AC-BC36-4A3F-AF0C-4CE95A0BE832}" srcOrd="4" destOrd="0" presId="urn:microsoft.com/office/officeart/2009/3/layout/CircleRelationship"/>
    <dgm:cxn modelId="{DC937FF9-433F-4398-BA1F-90B3E8433359}" type="presParOf" srcId="{85915577-67EF-47DB-83D7-DA7CE5F19D01}" destId="{1C35ED5B-423B-4FCA-B1EE-A88D8492048E}" srcOrd="5" destOrd="0" presId="urn:microsoft.com/office/officeart/2009/3/layout/CircleRelationship"/>
    <dgm:cxn modelId="{010F744E-FE74-4B14-AD4F-8E327C7938E8}" type="presParOf" srcId="{85915577-67EF-47DB-83D7-DA7CE5F19D01}" destId="{77B4057F-89F2-4D2C-8708-6D249E39E770}" srcOrd="6" destOrd="0" presId="urn:microsoft.com/office/officeart/2009/3/layout/CircleRelationship"/>
    <dgm:cxn modelId="{A63C55A9-1E6C-47EF-96DD-0CD5DCD0BF7B}" type="presParOf" srcId="{85915577-67EF-47DB-83D7-DA7CE5F19D01}" destId="{7D84D880-075D-496F-B1EB-4DB831E1DDF8}" srcOrd="7" destOrd="0" presId="urn:microsoft.com/office/officeart/2009/3/layout/CircleRelationship"/>
    <dgm:cxn modelId="{2F891181-E54F-46A7-AEB5-40167BA61A86}" type="presParOf" srcId="{85915577-67EF-47DB-83D7-DA7CE5F19D01}" destId="{80433654-3DB9-4750-946C-9F43DC7BA8F5}" srcOrd="8" destOrd="0" presId="urn:microsoft.com/office/officeart/2009/3/layout/CircleRelationship"/>
    <dgm:cxn modelId="{93FD5B46-A7AA-4140-8634-6EC578E9A56B}" type="presParOf" srcId="{80433654-3DB9-4750-946C-9F43DC7BA8F5}" destId="{A26DE2B2-85A7-4BDD-8900-E0D046214E43}" srcOrd="0" destOrd="0" presId="urn:microsoft.com/office/officeart/2009/3/layout/CircleRelationship"/>
    <dgm:cxn modelId="{A0188C96-4A3C-4D66-910B-C8B7F528EC39}" type="presParOf" srcId="{85915577-67EF-47DB-83D7-DA7CE5F19D01}" destId="{51E79B10-6F33-4388-B907-D10561E53D2F}" srcOrd="9" destOrd="0" presId="urn:microsoft.com/office/officeart/2009/3/layout/CircleRelationship"/>
    <dgm:cxn modelId="{AB6998DA-DC2C-40E9-A636-6C475BA13FCB}" type="presParOf" srcId="{51E79B10-6F33-4388-B907-D10561E53D2F}" destId="{F85F062C-C853-40C3-817A-4C25624FEB2A}" srcOrd="0" destOrd="0" presId="urn:microsoft.com/office/officeart/2009/3/layout/CircleRelationship"/>
    <dgm:cxn modelId="{5DD9AD80-7602-4E65-A686-E658EADF830E}" type="presParOf" srcId="{85915577-67EF-47DB-83D7-DA7CE5F19D01}" destId="{892B7C70-BE24-45FE-976C-BD8E70484FF6}" srcOrd="10" destOrd="0" presId="urn:microsoft.com/office/officeart/2009/3/layout/CircleRelationship"/>
    <dgm:cxn modelId="{BF44FCED-E55F-43E3-949C-B8C9047C866D}" type="presParOf" srcId="{85915577-67EF-47DB-83D7-DA7CE5F19D01}" destId="{F914AE2A-2419-40F0-A208-48B960827843}" srcOrd="11" destOrd="0" presId="urn:microsoft.com/office/officeart/2009/3/layout/CircleRelationship"/>
    <dgm:cxn modelId="{20433E71-8066-49EB-918E-10E11A3B352E}" type="presParOf" srcId="{F914AE2A-2419-40F0-A208-48B960827843}" destId="{8FA8BCB4-C78E-4200-9BA6-34CCE76231C5}" srcOrd="0" destOrd="0" presId="urn:microsoft.com/office/officeart/2009/3/layout/CircleRelationship"/>
    <dgm:cxn modelId="{91E44F08-0E05-43AE-9A62-16B8B676E35C}" type="presParOf" srcId="{85915577-67EF-47DB-83D7-DA7CE5F19D01}" destId="{1911A0B4-EDA5-40CC-82F2-D8064BE0E794}" srcOrd="12" destOrd="0" presId="urn:microsoft.com/office/officeart/2009/3/layout/CircleRelationship"/>
    <dgm:cxn modelId="{971CB8F6-5CA8-44BC-AEE7-5B2F7CEB6354}" type="presParOf" srcId="{1911A0B4-EDA5-40CC-82F2-D8064BE0E794}" destId="{E6350EDE-12B8-4760-BEEA-487F4065CB10}" srcOrd="0" destOrd="0" presId="urn:microsoft.com/office/officeart/2009/3/layout/CircleRelationship"/>
    <dgm:cxn modelId="{CC5669A1-0317-437F-9BE4-5F32BE13C1CA}" type="presParOf" srcId="{85915577-67EF-47DB-83D7-DA7CE5F19D01}" destId="{52209BFA-7C81-43D0-9F43-B8152CA6D1FC}" srcOrd="13" destOrd="0" presId="urn:microsoft.com/office/officeart/2009/3/layout/CircleRelationship"/>
    <dgm:cxn modelId="{5D29769D-C326-4D86-AF9D-ABB261364BE7}" type="presParOf" srcId="{52209BFA-7C81-43D0-9F43-B8152CA6D1FC}" destId="{84C42704-9A7D-4B31-956A-FAAE6510C400}"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A655CA-CABA-4794-8E77-75291B6FAF26}" type="doc">
      <dgm:prSet loTypeId="urn:microsoft.com/office/officeart/2005/8/layout/gear1" loCatId="cycle" qsTypeId="urn:microsoft.com/office/officeart/2005/8/quickstyle/simple1" qsCatId="simple" csTypeId="urn:microsoft.com/office/officeart/2005/8/colors/accent1_2" csCatId="accent1" phldr="1"/>
      <dgm:spPr/>
    </dgm:pt>
    <dgm:pt modelId="{A381FFB8-7572-48FE-9984-D8F5324A7026}">
      <dgm:prSet phldrT="[Текст]" custT="1"/>
      <dgm:spPr/>
      <dgm:t>
        <a:bodyPr/>
        <a:lstStyle/>
        <a:p>
          <a:r>
            <a:rPr lang="kk-KZ" sz="1200" dirty="0" smtClean="0"/>
            <a:t>− орта, техникалық және кәсіптік, жоғары білім беру деңгейлерінде функционалдық сауаттылықты қалыптастырудың бірізділігін қамтамасыз ету.</a:t>
          </a:r>
          <a:endParaRPr lang="ru-RU" sz="1200" dirty="0"/>
        </a:p>
      </dgm:t>
    </dgm:pt>
    <dgm:pt modelId="{15819435-AD1C-4AC0-A597-69F12FCA9976}" type="parTrans" cxnId="{E5E67328-563C-4A3C-92CE-CE56E7899A3D}">
      <dgm:prSet/>
      <dgm:spPr/>
      <dgm:t>
        <a:bodyPr/>
        <a:lstStyle/>
        <a:p>
          <a:endParaRPr lang="ru-RU"/>
        </a:p>
      </dgm:t>
    </dgm:pt>
    <dgm:pt modelId="{98F5D98D-0CAF-447E-B682-29D7B86C3202}" type="sibTrans" cxnId="{E5E67328-563C-4A3C-92CE-CE56E7899A3D}">
      <dgm:prSet/>
      <dgm:spPr/>
      <dgm:t>
        <a:bodyPr/>
        <a:lstStyle/>
        <a:p>
          <a:endParaRPr lang="ru-RU"/>
        </a:p>
      </dgm:t>
    </dgm:pt>
    <dgm:pt modelId="{2F9E4EB1-1247-4585-817B-4E4E2523C614}">
      <dgm:prSet phldrT="[Текст]" custT="1"/>
      <dgm:spPr/>
      <dgm:t>
        <a:bodyPr/>
        <a:lstStyle/>
        <a:p>
          <a:r>
            <a:rPr lang="kk-KZ" sz="800" dirty="0" smtClean="0">
              <a:latin typeface="Times New Roman" pitchFamily="18" charset="0"/>
              <a:cs typeface="Times New Roman" pitchFamily="18" charset="0"/>
            </a:rPr>
            <a:t>− функционалдық сауаттылықты қалыптастыру және жетілдіру аспектінде бастауыш, негізгі орта және жалпы орта білім беру деңгейлерінде білім мазмұнының бірізділігін қамтамасыз ету; </a:t>
          </a:r>
          <a:endParaRPr lang="ru-RU" sz="800" dirty="0">
            <a:latin typeface="Times New Roman" pitchFamily="18" charset="0"/>
            <a:cs typeface="Times New Roman" pitchFamily="18" charset="0"/>
          </a:endParaRPr>
        </a:p>
      </dgm:t>
    </dgm:pt>
    <dgm:pt modelId="{FCF58B1F-FAC2-47BE-96C3-FD4A2631CEA4}" type="parTrans" cxnId="{D2F03576-F503-4FB1-86B3-C3698C02608D}">
      <dgm:prSet/>
      <dgm:spPr/>
      <dgm:t>
        <a:bodyPr/>
        <a:lstStyle/>
        <a:p>
          <a:endParaRPr lang="ru-RU"/>
        </a:p>
      </dgm:t>
    </dgm:pt>
    <dgm:pt modelId="{9D055CF6-7A7B-4793-8024-B64283AD960A}" type="sibTrans" cxnId="{D2F03576-F503-4FB1-86B3-C3698C02608D}">
      <dgm:prSet/>
      <dgm:spPr/>
      <dgm:t>
        <a:bodyPr/>
        <a:lstStyle/>
        <a:p>
          <a:endParaRPr lang="ru-RU"/>
        </a:p>
      </dgm:t>
    </dgm:pt>
    <dgm:pt modelId="{99FC3C69-D0B0-4BA9-A162-694314DD22F1}">
      <dgm:prSet phldrT="[Текст]" custT="1"/>
      <dgm:spPr/>
      <dgm:t>
        <a:bodyPr/>
        <a:lstStyle/>
        <a:p>
          <a:r>
            <a:rPr lang="kk-KZ" sz="1000" dirty="0" smtClean="0">
              <a:latin typeface="Times New Roman" pitchFamily="18" charset="0"/>
              <a:cs typeface="Times New Roman" pitchFamily="18" charset="0"/>
            </a:rPr>
            <a:t>− орта білім деңгейінде барлық оқу пәндерінің мазмұнына сәйкес компонетті жүйелі түрде енгізу арқылы функционалдық сауаттылықтың негізін қалау; </a:t>
          </a:r>
          <a:endParaRPr lang="ru-RU" sz="1000" dirty="0">
            <a:latin typeface="Times New Roman" pitchFamily="18" charset="0"/>
            <a:cs typeface="Times New Roman" pitchFamily="18" charset="0"/>
          </a:endParaRPr>
        </a:p>
      </dgm:t>
    </dgm:pt>
    <dgm:pt modelId="{E0686926-347C-4AD0-AD73-F142C66A0B5D}" type="parTrans" cxnId="{78BDB043-479C-4A58-AC50-16D5F3F6A562}">
      <dgm:prSet/>
      <dgm:spPr/>
      <dgm:t>
        <a:bodyPr/>
        <a:lstStyle/>
        <a:p>
          <a:endParaRPr lang="ru-RU"/>
        </a:p>
      </dgm:t>
    </dgm:pt>
    <dgm:pt modelId="{31420EC7-80CE-4003-85EB-6CCE66865C23}" type="sibTrans" cxnId="{78BDB043-479C-4A58-AC50-16D5F3F6A562}">
      <dgm:prSet/>
      <dgm:spPr/>
      <dgm:t>
        <a:bodyPr/>
        <a:lstStyle/>
        <a:p>
          <a:endParaRPr lang="ru-RU"/>
        </a:p>
      </dgm:t>
    </dgm:pt>
    <dgm:pt modelId="{A8788839-D431-46DA-ACAA-CA5F8DE6CC1B}" type="pres">
      <dgm:prSet presAssocID="{08A655CA-CABA-4794-8E77-75291B6FAF26}" presName="composite" presStyleCnt="0">
        <dgm:presLayoutVars>
          <dgm:chMax val="3"/>
          <dgm:animLvl val="lvl"/>
          <dgm:resizeHandles val="exact"/>
        </dgm:presLayoutVars>
      </dgm:prSet>
      <dgm:spPr/>
    </dgm:pt>
    <dgm:pt modelId="{5F3BECC4-890A-4BAC-9CB5-B5AA9030077E}" type="pres">
      <dgm:prSet presAssocID="{A381FFB8-7572-48FE-9984-D8F5324A7026}" presName="gear1" presStyleLbl="node1" presStyleIdx="0" presStyleCnt="3" custLinFactNeighborX="-790" custLinFactNeighborY="-1835">
        <dgm:presLayoutVars>
          <dgm:chMax val="1"/>
          <dgm:bulletEnabled val="1"/>
        </dgm:presLayoutVars>
      </dgm:prSet>
      <dgm:spPr/>
      <dgm:t>
        <a:bodyPr/>
        <a:lstStyle/>
        <a:p>
          <a:endParaRPr lang="ru-RU"/>
        </a:p>
      </dgm:t>
    </dgm:pt>
    <dgm:pt modelId="{281C20F6-A02C-4BEA-AFFF-38B7A2515E71}" type="pres">
      <dgm:prSet presAssocID="{A381FFB8-7572-48FE-9984-D8F5324A7026}" presName="gear1srcNode" presStyleLbl="node1" presStyleIdx="0" presStyleCnt="3"/>
      <dgm:spPr/>
      <dgm:t>
        <a:bodyPr/>
        <a:lstStyle/>
        <a:p>
          <a:endParaRPr lang="ru-RU"/>
        </a:p>
      </dgm:t>
    </dgm:pt>
    <dgm:pt modelId="{54918A58-5808-45F0-9D58-0DF55DA8A2DF}" type="pres">
      <dgm:prSet presAssocID="{A381FFB8-7572-48FE-9984-D8F5324A7026}" presName="gear1dstNode" presStyleLbl="node1" presStyleIdx="0" presStyleCnt="3"/>
      <dgm:spPr/>
      <dgm:t>
        <a:bodyPr/>
        <a:lstStyle/>
        <a:p>
          <a:endParaRPr lang="ru-RU"/>
        </a:p>
      </dgm:t>
    </dgm:pt>
    <dgm:pt modelId="{F632A2F0-A037-4C48-8C3F-61CAD1BF11FD}" type="pres">
      <dgm:prSet presAssocID="{2F9E4EB1-1247-4585-817B-4E4E2523C614}" presName="gear2" presStyleLbl="node1" presStyleIdx="1" presStyleCnt="3">
        <dgm:presLayoutVars>
          <dgm:chMax val="1"/>
          <dgm:bulletEnabled val="1"/>
        </dgm:presLayoutVars>
      </dgm:prSet>
      <dgm:spPr/>
      <dgm:t>
        <a:bodyPr/>
        <a:lstStyle/>
        <a:p>
          <a:endParaRPr lang="ru-RU"/>
        </a:p>
      </dgm:t>
    </dgm:pt>
    <dgm:pt modelId="{1ED2C7A6-8583-48CF-A9BC-3DC38884BE51}" type="pres">
      <dgm:prSet presAssocID="{2F9E4EB1-1247-4585-817B-4E4E2523C614}" presName="gear2srcNode" presStyleLbl="node1" presStyleIdx="1" presStyleCnt="3"/>
      <dgm:spPr/>
      <dgm:t>
        <a:bodyPr/>
        <a:lstStyle/>
        <a:p>
          <a:endParaRPr lang="ru-RU"/>
        </a:p>
      </dgm:t>
    </dgm:pt>
    <dgm:pt modelId="{BDE1DAA5-BE22-43FA-9D83-46EBF493975A}" type="pres">
      <dgm:prSet presAssocID="{2F9E4EB1-1247-4585-817B-4E4E2523C614}" presName="gear2dstNode" presStyleLbl="node1" presStyleIdx="1" presStyleCnt="3"/>
      <dgm:spPr/>
      <dgm:t>
        <a:bodyPr/>
        <a:lstStyle/>
        <a:p>
          <a:endParaRPr lang="ru-RU"/>
        </a:p>
      </dgm:t>
    </dgm:pt>
    <dgm:pt modelId="{2FFA2FEE-B124-4C64-9832-6DE4AFB40DD2}" type="pres">
      <dgm:prSet presAssocID="{99FC3C69-D0B0-4BA9-A162-694314DD22F1}" presName="gear3" presStyleLbl="node1" presStyleIdx="2" presStyleCnt="3"/>
      <dgm:spPr/>
      <dgm:t>
        <a:bodyPr/>
        <a:lstStyle/>
        <a:p>
          <a:endParaRPr lang="ru-RU"/>
        </a:p>
      </dgm:t>
    </dgm:pt>
    <dgm:pt modelId="{E5ABBF30-FE1A-4F10-896B-5256A9A0FE7D}" type="pres">
      <dgm:prSet presAssocID="{99FC3C69-D0B0-4BA9-A162-694314DD22F1}" presName="gear3tx" presStyleLbl="node1" presStyleIdx="2" presStyleCnt="3">
        <dgm:presLayoutVars>
          <dgm:chMax val="1"/>
          <dgm:bulletEnabled val="1"/>
        </dgm:presLayoutVars>
      </dgm:prSet>
      <dgm:spPr/>
      <dgm:t>
        <a:bodyPr/>
        <a:lstStyle/>
        <a:p>
          <a:endParaRPr lang="ru-RU"/>
        </a:p>
      </dgm:t>
    </dgm:pt>
    <dgm:pt modelId="{39F3E54A-F937-4970-8FE5-4D58DB2275A7}" type="pres">
      <dgm:prSet presAssocID="{99FC3C69-D0B0-4BA9-A162-694314DD22F1}" presName="gear3srcNode" presStyleLbl="node1" presStyleIdx="2" presStyleCnt="3"/>
      <dgm:spPr/>
      <dgm:t>
        <a:bodyPr/>
        <a:lstStyle/>
        <a:p>
          <a:endParaRPr lang="ru-RU"/>
        </a:p>
      </dgm:t>
    </dgm:pt>
    <dgm:pt modelId="{CD4931BD-6CE7-4BB9-8713-B104E3799B89}" type="pres">
      <dgm:prSet presAssocID="{99FC3C69-D0B0-4BA9-A162-694314DD22F1}" presName="gear3dstNode" presStyleLbl="node1" presStyleIdx="2" presStyleCnt="3"/>
      <dgm:spPr/>
      <dgm:t>
        <a:bodyPr/>
        <a:lstStyle/>
        <a:p>
          <a:endParaRPr lang="ru-RU"/>
        </a:p>
      </dgm:t>
    </dgm:pt>
    <dgm:pt modelId="{A12B80E2-6F98-4551-B141-40A2E94EDB4A}" type="pres">
      <dgm:prSet presAssocID="{98F5D98D-0CAF-447E-B682-29D7B86C3202}" presName="connector1" presStyleLbl="sibTrans2D1" presStyleIdx="0" presStyleCnt="3"/>
      <dgm:spPr/>
      <dgm:t>
        <a:bodyPr/>
        <a:lstStyle/>
        <a:p>
          <a:endParaRPr lang="ru-RU"/>
        </a:p>
      </dgm:t>
    </dgm:pt>
    <dgm:pt modelId="{2258602B-9A57-48BF-AD9F-ABC932939CB4}" type="pres">
      <dgm:prSet presAssocID="{9D055CF6-7A7B-4793-8024-B64283AD960A}" presName="connector2" presStyleLbl="sibTrans2D1" presStyleIdx="1" presStyleCnt="3"/>
      <dgm:spPr/>
      <dgm:t>
        <a:bodyPr/>
        <a:lstStyle/>
        <a:p>
          <a:endParaRPr lang="ru-RU"/>
        </a:p>
      </dgm:t>
    </dgm:pt>
    <dgm:pt modelId="{7ACE86E4-BF96-43BB-BDAD-6365A698A487}" type="pres">
      <dgm:prSet presAssocID="{31420EC7-80CE-4003-85EB-6CCE66865C23}" presName="connector3" presStyleLbl="sibTrans2D1" presStyleIdx="2" presStyleCnt="3"/>
      <dgm:spPr/>
      <dgm:t>
        <a:bodyPr/>
        <a:lstStyle/>
        <a:p>
          <a:endParaRPr lang="ru-RU"/>
        </a:p>
      </dgm:t>
    </dgm:pt>
  </dgm:ptLst>
  <dgm:cxnLst>
    <dgm:cxn modelId="{E85E0903-8773-4572-B343-2210FFFA3B42}" type="presOf" srcId="{9D055CF6-7A7B-4793-8024-B64283AD960A}" destId="{2258602B-9A57-48BF-AD9F-ABC932939CB4}" srcOrd="0" destOrd="0" presId="urn:microsoft.com/office/officeart/2005/8/layout/gear1"/>
    <dgm:cxn modelId="{1291937F-B58C-40C7-A29B-BED935DB9AC1}" type="presOf" srcId="{2F9E4EB1-1247-4585-817B-4E4E2523C614}" destId="{1ED2C7A6-8583-48CF-A9BC-3DC38884BE51}" srcOrd="1" destOrd="0" presId="urn:microsoft.com/office/officeart/2005/8/layout/gear1"/>
    <dgm:cxn modelId="{B22A9AF3-3477-409F-8C95-60FC051C7275}" type="presOf" srcId="{2F9E4EB1-1247-4585-817B-4E4E2523C614}" destId="{F632A2F0-A037-4C48-8C3F-61CAD1BF11FD}" srcOrd="0" destOrd="0" presId="urn:microsoft.com/office/officeart/2005/8/layout/gear1"/>
    <dgm:cxn modelId="{119D506F-2418-4868-8FAC-692DDBC9FF99}" type="presOf" srcId="{99FC3C69-D0B0-4BA9-A162-694314DD22F1}" destId="{E5ABBF30-FE1A-4F10-896B-5256A9A0FE7D}" srcOrd="1" destOrd="0" presId="urn:microsoft.com/office/officeart/2005/8/layout/gear1"/>
    <dgm:cxn modelId="{DC977F30-A9DB-4549-9B9A-B68C7D9847ED}" type="presOf" srcId="{08A655CA-CABA-4794-8E77-75291B6FAF26}" destId="{A8788839-D431-46DA-ACAA-CA5F8DE6CC1B}" srcOrd="0" destOrd="0" presId="urn:microsoft.com/office/officeart/2005/8/layout/gear1"/>
    <dgm:cxn modelId="{E5E67328-563C-4A3C-92CE-CE56E7899A3D}" srcId="{08A655CA-CABA-4794-8E77-75291B6FAF26}" destId="{A381FFB8-7572-48FE-9984-D8F5324A7026}" srcOrd="0" destOrd="0" parTransId="{15819435-AD1C-4AC0-A597-69F12FCA9976}" sibTransId="{98F5D98D-0CAF-447E-B682-29D7B86C3202}"/>
    <dgm:cxn modelId="{9E056934-C93C-413B-9789-1BA8C81A6C85}" type="presOf" srcId="{99FC3C69-D0B0-4BA9-A162-694314DD22F1}" destId="{CD4931BD-6CE7-4BB9-8713-B104E3799B89}" srcOrd="3" destOrd="0" presId="urn:microsoft.com/office/officeart/2005/8/layout/gear1"/>
    <dgm:cxn modelId="{6A9EBDE1-8CBA-40AF-8726-ACA57F83E6D4}" type="presOf" srcId="{A381FFB8-7572-48FE-9984-D8F5324A7026}" destId="{54918A58-5808-45F0-9D58-0DF55DA8A2DF}" srcOrd="2" destOrd="0" presId="urn:microsoft.com/office/officeart/2005/8/layout/gear1"/>
    <dgm:cxn modelId="{7C61441D-BC42-4782-9507-9FF1767D6B7B}" type="presOf" srcId="{31420EC7-80CE-4003-85EB-6CCE66865C23}" destId="{7ACE86E4-BF96-43BB-BDAD-6365A698A487}" srcOrd="0" destOrd="0" presId="urn:microsoft.com/office/officeart/2005/8/layout/gear1"/>
    <dgm:cxn modelId="{C976A169-9E4E-4884-AE14-40EA6CFA7668}" type="presOf" srcId="{A381FFB8-7572-48FE-9984-D8F5324A7026}" destId="{281C20F6-A02C-4BEA-AFFF-38B7A2515E71}" srcOrd="1" destOrd="0" presId="urn:microsoft.com/office/officeart/2005/8/layout/gear1"/>
    <dgm:cxn modelId="{D2F03576-F503-4FB1-86B3-C3698C02608D}" srcId="{08A655CA-CABA-4794-8E77-75291B6FAF26}" destId="{2F9E4EB1-1247-4585-817B-4E4E2523C614}" srcOrd="1" destOrd="0" parTransId="{FCF58B1F-FAC2-47BE-96C3-FD4A2631CEA4}" sibTransId="{9D055CF6-7A7B-4793-8024-B64283AD960A}"/>
    <dgm:cxn modelId="{CADFE354-CDC8-431D-88AE-443ED80EA90D}" type="presOf" srcId="{A381FFB8-7572-48FE-9984-D8F5324A7026}" destId="{5F3BECC4-890A-4BAC-9CB5-B5AA9030077E}" srcOrd="0" destOrd="0" presId="urn:microsoft.com/office/officeart/2005/8/layout/gear1"/>
    <dgm:cxn modelId="{66C8B841-42E2-4075-8A95-E8EC0C205EFD}" type="presOf" srcId="{2F9E4EB1-1247-4585-817B-4E4E2523C614}" destId="{BDE1DAA5-BE22-43FA-9D83-46EBF493975A}" srcOrd="2" destOrd="0" presId="urn:microsoft.com/office/officeart/2005/8/layout/gear1"/>
    <dgm:cxn modelId="{78BDB043-479C-4A58-AC50-16D5F3F6A562}" srcId="{08A655CA-CABA-4794-8E77-75291B6FAF26}" destId="{99FC3C69-D0B0-4BA9-A162-694314DD22F1}" srcOrd="2" destOrd="0" parTransId="{E0686926-347C-4AD0-AD73-F142C66A0B5D}" sibTransId="{31420EC7-80CE-4003-85EB-6CCE66865C23}"/>
    <dgm:cxn modelId="{7AB8624D-4630-425E-AA01-AC2E64D4EB98}" type="presOf" srcId="{99FC3C69-D0B0-4BA9-A162-694314DD22F1}" destId="{39F3E54A-F937-4970-8FE5-4D58DB2275A7}" srcOrd="2" destOrd="0" presId="urn:microsoft.com/office/officeart/2005/8/layout/gear1"/>
    <dgm:cxn modelId="{47FA5374-7D1E-4BA0-9B00-471B3C6E11A0}" type="presOf" srcId="{99FC3C69-D0B0-4BA9-A162-694314DD22F1}" destId="{2FFA2FEE-B124-4C64-9832-6DE4AFB40DD2}" srcOrd="0" destOrd="0" presId="urn:microsoft.com/office/officeart/2005/8/layout/gear1"/>
    <dgm:cxn modelId="{4EA367DC-6D62-4E7F-AC33-B771C0DD2903}" type="presOf" srcId="{98F5D98D-0CAF-447E-B682-29D7B86C3202}" destId="{A12B80E2-6F98-4551-B141-40A2E94EDB4A}" srcOrd="0" destOrd="0" presId="urn:microsoft.com/office/officeart/2005/8/layout/gear1"/>
    <dgm:cxn modelId="{F91EAD6D-452D-440A-AC10-091273F07F68}" type="presParOf" srcId="{A8788839-D431-46DA-ACAA-CA5F8DE6CC1B}" destId="{5F3BECC4-890A-4BAC-9CB5-B5AA9030077E}" srcOrd="0" destOrd="0" presId="urn:microsoft.com/office/officeart/2005/8/layout/gear1"/>
    <dgm:cxn modelId="{DD4ABD50-F7B7-4145-9483-F247CF15BB8B}" type="presParOf" srcId="{A8788839-D431-46DA-ACAA-CA5F8DE6CC1B}" destId="{281C20F6-A02C-4BEA-AFFF-38B7A2515E71}" srcOrd="1" destOrd="0" presId="urn:microsoft.com/office/officeart/2005/8/layout/gear1"/>
    <dgm:cxn modelId="{F946EDFA-5043-4C0D-98E4-B535DD7B3881}" type="presParOf" srcId="{A8788839-D431-46DA-ACAA-CA5F8DE6CC1B}" destId="{54918A58-5808-45F0-9D58-0DF55DA8A2DF}" srcOrd="2" destOrd="0" presId="urn:microsoft.com/office/officeart/2005/8/layout/gear1"/>
    <dgm:cxn modelId="{6020053C-BED8-4D61-BF0F-952964E83F0A}" type="presParOf" srcId="{A8788839-D431-46DA-ACAA-CA5F8DE6CC1B}" destId="{F632A2F0-A037-4C48-8C3F-61CAD1BF11FD}" srcOrd="3" destOrd="0" presId="urn:microsoft.com/office/officeart/2005/8/layout/gear1"/>
    <dgm:cxn modelId="{9B6E5B7C-38B0-43EF-A689-0D7AC9180B3E}" type="presParOf" srcId="{A8788839-D431-46DA-ACAA-CA5F8DE6CC1B}" destId="{1ED2C7A6-8583-48CF-A9BC-3DC38884BE51}" srcOrd="4" destOrd="0" presId="urn:microsoft.com/office/officeart/2005/8/layout/gear1"/>
    <dgm:cxn modelId="{59B29730-5415-4F95-8F71-6899377F86E2}" type="presParOf" srcId="{A8788839-D431-46DA-ACAA-CA5F8DE6CC1B}" destId="{BDE1DAA5-BE22-43FA-9D83-46EBF493975A}" srcOrd="5" destOrd="0" presId="urn:microsoft.com/office/officeart/2005/8/layout/gear1"/>
    <dgm:cxn modelId="{0BF42A44-0562-4F24-A7FF-3BA5441A5874}" type="presParOf" srcId="{A8788839-D431-46DA-ACAA-CA5F8DE6CC1B}" destId="{2FFA2FEE-B124-4C64-9832-6DE4AFB40DD2}" srcOrd="6" destOrd="0" presId="urn:microsoft.com/office/officeart/2005/8/layout/gear1"/>
    <dgm:cxn modelId="{AD9BF72D-A6DE-486A-8333-C96B166726EE}" type="presParOf" srcId="{A8788839-D431-46DA-ACAA-CA5F8DE6CC1B}" destId="{E5ABBF30-FE1A-4F10-896B-5256A9A0FE7D}" srcOrd="7" destOrd="0" presId="urn:microsoft.com/office/officeart/2005/8/layout/gear1"/>
    <dgm:cxn modelId="{331E1F12-6508-47D1-B38C-576B7C446ED4}" type="presParOf" srcId="{A8788839-D431-46DA-ACAA-CA5F8DE6CC1B}" destId="{39F3E54A-F937-4970-8FE5-4D58DB2275A7}" srcOrd="8" destOrd="0" presId="urn:microsoft.com/office/officeart/2005/8/layout/gear1"/>
    <dgm:cxn modelId="{6B288632-0EBD-4F5B-B7B5-140FD774521D}" type="presParOf" srcId="{A8788839-D431-46DA-ACAA-CA5F8DE6CC1B}" destId="{CD4931BD-6CE7-4BB9-8713-B104E3799B89}" srcOrd="9" destOrd="0" presId="urn:microsoft.com/office/officeart/2005/8/layout/gear1"/>
    <dgm:cxn modelId="{6AC3DAA3-B198-4D33-859B-0F4BFB97DC76}" type="presParOf" srcId="{A8788839-D431-46DA-ACAA-CA5F8DE6CC1B}" destId="{A12B80E2-6F98-4551-B141-40A2E94EDB4A}" srcOrd="10" destOrd="0" presId="urn:microsoft.com/office/officeart/2005/8/layout/gear1"/>
    <dgm:cxn modelId="{0D3AA61E-02C5-489E-830A-D85E26834AFE}" type="presParOf" srcId="{A8788839-D431-46DA-ACAA-CA5F8DE6CC1B}" destId="{2258602B-9A57-48BF-AD9F-ABC932939CB4}" srcOrd="11" destOrd="0" presId="urn:microsoft.com/office/officeart/2005/8/layout/gear1"/>
    <dgm:cxn modelId="{F6CE2495-DC58-4BF5-89E1-5FD7CCD162EB}" type="presParOf" srcId="{A8788839-D431-46DA-ACAA-CA5F8DE6CC1B}" destId="{7ACE86E4-BF96-43BB-BDAD-6365A698A487}"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ACBC3B5-79C6-4332-8F8D-70E294BBCA1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ru-RU"/>
        </a:p>
      </dgm:t>
    </dgm:pt>
    <dgm:pt modelId="{E277B1A0-F349-4271-A406-4D609F26E49B}">
      <dgm:prSet phldrT="[Текст]" custT="1"/>
      <dgm:spPr/>
      <dgm:t>
        <a:bodyPr/>
        <a:lstStyle/>
        <a:p>
          <a:pPr algn="just"/>
          <a:r>
            <a:rPr lang="kk-KZ" sz="1400" dirty="0" smtClean="0">
              <a:latin typeface="Times New Roman" pitchFamily="18" charset="0"/>
              <a:cs typeface="Times New Roman" pitchFamily="18" charset="0"/>
            </a:rPr>
            <a:t>Мектеп математикасын оқытуда сыни тұрғыдан ойлау және проблемаларды шешу маңызды рөл атқарады.  Геометрияны зерттеу сыни тұрғыдан ойлау және проблемаларды шешу дағдыларын дамытуға айтарлықтай үлес қосады.   </a:t>
          </a:r>
          <a:endParaRPr lang="ru-RU" sz="1400" dirty="0">
            <a:latin typeface="Times New Roman" pitchFamily="18" charset="0"/>
            <a:cs typeface="Times New Roman" pitchFamily="18" charset="0"/>
          </a:endParaRPr>
        </a:p>
      </dgm:t>
    </dgm:pt>
    <dgm:pt modelId="{61716636-B465-4F56-B7CE-BCAA989739F5}" type="parTrans" cxnId="{779DC96B-0841-4D5D-9D0B-A009DD42D05D}">
      <dgm:prSet/>
      <dgm:spPr/>
      <dgm:t>
        <a:bodyPr/>
        <a:lstStyle/>
        <a:p>
          <a:endParaRPr lang="ru-RU"/>
        </a:p>
      </dgm:t>
    </dgm:pt>
    <dgm:pt modelId="{4F9B8BA4-E7B2-484F-B143-2C2621E6954D}" type="sibTrans" cxnId="{779DC96B-0841-4D5D-9D0B-A009DD42D05D}">
      <dgm:prSet/>
      <dgm:spPr/>
      <dgm:t>
        <a:bodyPr/>
        <a:lstStyle/>
        <a:p>
          <a:endParaRPr lang="ru-RU"/>
        </a:p>
      </dgm:t>
    </dgm:pt>
    <dgm:pt modelId="{86A815AC-E8CA-483F-A8B9-8F076F09E8C8}">
      <dgm:prSet phldrT="[Текст]" custT="1"/>
      <dgm:spPr/>
      <dgm:t>
        <a:bodyPr/>
        <a:lstStyle/>
        <a:p>
          <a:pPr algn="just"/>
          <a:r>
            <a:rPr lang="kk-KZ" sz="1200" dirty="0" smtClean="0">
              <a:latin typeface="Times New Roman" pitchFamily="18" charset="0"/>
              <a:cs typeface="Times New Roman" pitchFamily="18" charset="0"/>
            </a:rPr>
            <a:t>Геометрия пәндері математиканың басқа салаларын оқытуға көмектеседі.  Мысалы, геометрия бөлшектер мен ондық сандар туралы түсінік алу үшін қолданылады; тіктөртбұрыштар, квадраттар, шеңберлер негізінен операцияларды орындау техникасын үйрету үшін қолданылады</a:t>
          </a:r>
          <a:r>
            <a:rPr lang="kk-KZ" sz="1400" dirty="0" smtClean="0"/>
            <a:t>.</a:t>
          </a:r>
          <a:endParaRPr lang="ru-RU" sz="1400" dirty="0"/>
        </a:p>
      </dgm:t>
    </dgm:pt>
    <dgm:pt modelId="{E205C2DC-32A5-41C5-B89E-B4590CE78241}" type="parTrans" cxnId="{8696339C-E7A6-4453-8346-7BBD615DA742}">
      <dgm:prSet/>
      <dgm:spPr/>
      <dgm:t>
        <a:bodyPr/>
        <a:lstStyle/>
        <a:p>
          <a:endParaRPr lang="ru-RU"/>
        </a:p>
      </dgm:t>
    </dgm:pt>
    <dgm:pt modelId="{DF5170ED-F884-4B93-B3C1-5D6E91243FE1}" type="sibTrans" cxnId="{8696339C-E7A6-4453-8346-7BBD615DA742}">
      <dgm:prSet/>
      <dgm:spPr/>
      <dgm:t>
        <a:bodyPr/>
        <a:lstStyle/>
        <a:p>
          <a:endParaRPr lang="ru-RU"/>
        </a:p>
      </dgm:t>
    </dgm:pt>
    <dgm:pt modelId="{43139FD8-31C6-4261-A2C5-DCA3B9BDB736}">
      <dgm:prSet phldrT="[Текст]" custT="1"/>
      <dgm:spPr/>
      <dgm:t>
        <a:bodyPr/>
        <a:lstStyle/>
        <a:p>
          <a:r>
            <a:rPr lang="kk-KZ" sz="1200" dirty="0" smtClean="0">
              <a:latin typeface="Times New Roman" pitchFamily="18" charset="0"/>
              <a:cs typeface="Times New Roman" pitchFamily="18" charset="0"/>
            </a:rPr>
            <a:t>Геометрия-күнделікті өмірде қолданылатын математиканың маңызды бөліктерінің бірі. Мысалы, безендіру үшін қолданылатын бөлмелердің, ғимараттардың және фигуралардың пішіндері геометриялық фигуралар болып табылады </a:t>
          </a:r>
          <a:endParaRPr lang="ru-RU" sz="1200" dirty="0">
            <a:latin typeface="Times New Roman" pitchFamily="18" charset="0"/>
            <a:cs typeface="Times New Roman" pitchFamily="18" charset="0"/>
          </a:endParaRPr>
        </a:p>
      </dgm:t>
    </dgm:pt>
    <dgm:pt modelId="{FD5C6DC1-68EF-4862-8284-022E73F8312C}" type="parTrans" cxnId="{D230B214-FCAF-457A-8F8D-1D2D1C83C2C3}">
      <dgm:prSet/>
      <dgm:spPr/>
      <dgm:t>
        <a:bodyPr/>
        <a:lstStyle/>
        <a:p>
          <a:endParaRPr lang="ru-RU"/>
        </a:p>
      </dgm:t>
    </dgm:pt>
    <dgm:pt modelId="{2D3BF257-D8F4-439E-81F0-850A108AD873}" type="sibTrans" cxnId="{D230B214-FCAF-457A-8F8D-1D2D1C83C2C3}">
      <dgm:prSet/>
      <dgm:spPr/>
      <dgm:t>
        <a:bodyPr/>
        <a:lstStyle/>
        <a:p>
          <a:endParaRPr lang="ru-RU"/>
        </a:p>
      </dgm:t>
    </dgm:pt>
    <dgm:pt modelId="{BFDEEEF7-8A30-4430-AEB7-F3F8AC02F622}">
      <dgm:prSet phldrT="[Текст]" custT="1"/>
      <dgm:spPr/>
      <dgm:t>
        <a:bodyPr/>
        <a:lstStyle/>
        <a:p>
          <a:r>
            <a:rPr lang="kk-KZ" sz="1200" b="1" dirty="0" smtClean="0">
              <a:latin typeface="Times New Roman" pitchFamily="18" charset="0"/>
              <a:cs typeface="Times New Roman" pitchFamily="18" charset="0"/>
            </a:rPr>
            <a:t>Геометрия-бұл оқушыларға  көңіл көтеруге көмектесетін және тіпті математикағв ынтасын арттыратын  құрал.  Мысалы, олар геометриялық фигуралармен ойнауға, кесуге, желімдеуге, айналдыруға, параллель жылжытуға және симметриялауды жрыса жасайды.</a:t>
          </a:r>
          <a:endParaRPr lang="ru-RU" sz="2000" b="1" dirty="0"/>
        </a:p>
      </dgm:t>
    </dgm:pt>
    <dgm:pt modelId="{5B6EDC2C-778D-4229-B410-0CFCCB74305E}" type="parTrans" cxnId="{C58FFD14-08D5-4349-A837-E1CC7703AB59}">
      <dgm:prSet/>
      <dgm:spPr/>
      <dgm:t>
        <a:bodyPr/>
        <a:lstStyle/>
        <a:p>
          <a:endParaRPr lang="ru-RU"/>
        </a:p>
      </dgm:t>
    </dgm:pt>
    <dgm:pt modelId="{98D00286-6285-4984-8C84-0B281A99BF25}" type="sibTrans" cxnId="{C58FFD14-08D5-4349-A837-E1CC7703AB59}">
      <dgm:prSet/>
      <dgm:spPr/>
      <dgm:t>
        <a:bodyPr/>
        <a:lstStyle/>
        <a:p>
          <a:endParaRPr lang="ru-RU"/>
        </a:p>
      </dgm:t>
    </dgm:pt>
    <dgm:pt modelId="{CEC46F4B-7C8A-46DF-80B3-3889D83889B6}">
      <dgm:prSet custT="1"/>
      <dgm:spPr/>
      <dgm:t>
        <a:bodyPr/>
        <a:lstStyle/>
        <a:p>
          <a:pPr algn="just"/>
          <a:r>
            <a:rPr lang="kk-KZ" sz="1200" b="1" dirty="0" smtClean="0">
              <a:latin typeface="Times New Roman" pitchFamily="18" charset="0"/>
              <a:cs typeface="Times New Roman" pitchFamily="18" charset="0"/>
            </a:rPr>
            <a:t>Геометрия - бұл ғылым мен өнерде де кеңінен қолданылатын әдіс. Иллюстрация ретінде сәулетшілер мен инженерлер геометриялық пішіндерді жиі пайдаланады деп айтуға болады. Геометриялық  сипаттамалар физика мен химияда жиі қолданылады.   </a:t>
          </a:r>
          <a:endParaRPr lang="ru-RU" sz="1200" b="1" dirty="0">
            <a:latin typeface="Times New Roman" pitchFamily="18" charset="0"/>
            <a:cs typeface="Times New Roman" pitchFamily="18" charset="0"/>
          </a:endParaRPr>
        </a:p>
      </dgm:t>
    </dgm:pt>
    <dgm:pt modelId="{B3AAA533-A16E-4179-9D57-1C932ABEA055}" type="parTrans" cxnId="{A4627D4E-818E-4210-A644-44525DCE1DE7}">
      <dgm:prSet/>
      <dgm:spPr/>
      <dgm:t>
        <a:bodyPr/>
        <a:lstStyle/>
        <a:p>
          <a:endParaRPr lang="ru-RU"/>
        </a:p>
      </dgm:t>
    </dgm:pt>
    <dgm:pt modelId="{B4EF93AB-F576-4E7C-991C-6FB8F6BB122B}" type="sibTrans" cxnId="{A4627D4E-818E-4210-A644-44525DCE1DE7}">
      <dgm:prSet/>
      <dgm:spPr/>
      <dgm:t>
        <a:bodyPr/>
        <a:lstStyle/>
        <a:p>
          <a:endParaRPr lang="ru-RU"/>
        </a:p>
      </dgm:t>
    </dgm:pt>
    <dgm:pt modelId="{3FBAF97E-2E21-4B65-8BA2-63CFDAA97FEA}">
      <dgm:prSet custT="1"/>
      <dgm:spPr/>
      <dgm:t>
        <a:bodyPr/>
        <a:lstStyle/>
        <a:p>
          <a:pPr algn="just"/>
          <a:r>
            <a:rPr lang="kk-KZ" sz="1200" b="1" dirty="0" smtClean="0">
              <a:latin typeface="Times New Roman" pitchFamily="18" charset="0"/>
              <a:cs typeface="Times New Roman" pitchFamily="18" charset="0"/>
            </a:rPr>
            <a:t>Геометрия оқушылардың өздері өмір сүретін әлем туралы көбірек білім алуға және оның құндылығын бағалауға көмектеседі. Мысалы, кристалдардың пішіндері мен ғарыш объектілерінің орбиталары геометриялық болып табылады</a:t>
          </a:r>
          <a:r>
            <a:rPr lang="kk-KZ" sz="1200" b="1" dirty="0" smtClean="0"/>
            <a:t>  </a:t>
          </a:r>
          <a:endParaRPr lang="ru-RU" sz="1200" b="1" dirty="0"/>
        </a:p>
      </dgm:t>
    </dgm:pt>
    <dgm:pt modelId="{792AAE9C-63EC-484D-B5CC-67E74E03F23F}" type="parTrans" cxnId="{73C38D49-687A-4096-BD5B-29A5B50F06C0}">
      <dgm:prSet/>
      <dgm:spPr/>
      <dgm:t>
        <a:bodyPr/>
        <a:lstStyle/>
        <a:p>
          <a:endParaRPr lang="ru-RU"/>
        </a:p>
      </dgm:t>
    </dgm:pt>
    <dgm:pt modelId="{C4B8DDD8-C58A-449C-ADB1-559E78AC1E18}" type="sibTrans" cxnId="{73C38D49-687A-4096-BD5B-29A5B50F06C0}">
      <dgm:prSet/>
      <dgm:spPr/>
      <dgm:t>
        <a:bodyPr/>
        <a:lstStyle/>
        <a:p>
          <a:endParaRPr lang="ru-RU"/>
        </a:p>
      </dgm:t>
    </dgm:pt>
    <dgm:pt modelId="{17E3547B-2B39-4EA4-8FD9-6E3D6A7D0C10}" type="pres">
      <dgm:prSet presAssocID="{5ACBC3B5-79C6-4332-8F8D-70E294BBCA10}" presName="linear" presStyleCnt="0">
        <dgm:presLayoutVars>
          <dgm:dir/>
          <dgm:animLvl val="lvl"/>
          <dgm:resizeHandles val="exact"/>
        </dgm:presLayoutVars>
      </dgm:prSet>
      <dgm:spPr/>
      <dgm:t>
        <a:bodyPr/>
        <a:lstStyle/>
        <a:p>
          <a:endParaRPr lang="ru-RU"/>
        </a:p>
      </dgm:t>
    </dgm:pt>
    <dgm:pt modelId="{BAF0C11D-7320-42AE-906A-B193367AE4E7}" type="pres">
      <dgm:prSet presAssocID="{E277B1A0-F349-4271-A406-4D609F26E49B}" presName="parentLin" presStyleCnt="0"/>
      <dgm:spPr/>
    </dgm:pt>
    <dgm:pt modelId="{FBD1E7E3-A8A0-4E5A-9F13-836BDB654FAB}" type="pres">
      <dgm:prSet presAssocID="{E277B1A0-F349-4271-A406-4D609F26E49B}" presName="parentLeftMargin" presStyleLbl="node1" presStyleIdx="0" presStyleCnt="3"/>
      <dgm:spPr/>
      <dgm:t>
        <a:bodyPr/>
        <a:lstStyle/>
        <a:p>
          <a:endParaRPr lang="ru-RU"/>
        </a:p>
      </dgm:t>
    </dgm:pt>
    <dgm:pt modelId="{BC9CBD4E-C3CD-4A12-BBE2-B2BA7C384E66}" type="pres">
      <dgm:prSet presAssocID="{E277B1A0-F349-4271-A406-4D609F26E49B}" presName="parentText" presStyleLbl="node1" presStyleIdx="0" presStyleCnt="3" custScaleX="97501" custScaleY="90852">
        <dgm:presLayoutVars>
          <dgm:chMax val="0"/>
          <dgm:bulletEnabled val="1"/>
        </dgm:presLayoutVars>
      </dgm:prSet>
      <dgm:spPr/>
      <dgm:t>
        <a:bodyPr/>
        <a:lstStyle/>
        <a:p>
          <a:endParaRPr lang="ru-RU"/>
        </a:p>
      </dgm:t>
    </dgm:pt>
    <dgm:pt modelId="{04AE1D26-4843-4646-93B9-536AC642E810}" type="pres">
      <dgm:prSet presAssocID="{E277B1A0-F349-4271-A406-4D609F26E49B}" presName="negativeSpace" presStyleCnt="0"/>
      <dgm:spPr/>
    </dgm:pt>
    <dgm:pt modelId="{CDC2D620-412C-4468-9287-49A0BB97D38A}" type="pres">
      <dgm:prSet presAssocID="{E277B1A0-F349-4271-A406-4D609F26E49B}" presName="childText" presStyleLbl="conFgAcc1" presStyleIdx="0" presStyleCnt="3">
        <dgm:presLayoutVars>
          <dgm:bulletEnabled val="1"/>
        </dgm:presLayoutVars>
      </dgm:prSet>
      <dgm:spPr/>
      <dgm:t>
        <a:bodyPr/>
        <a:lstStyle/>
        <a:p>
          <a:endParaRPr lang="ru-RU"/>
        </a:p>
      </dgm:t>
    </dgm:pt>
    <dgm:pt modelId="{7BD08210-727C-4BA0-B800-F26590FB5D98}" type="pres">
      <dgm:prSet presAssocID="{4F9B8BA4-E7B2-484F-B143-2C2621E6954D}" presName="spaceBetweenRectangles" presStyleCnt="0"/>
      <dgm:spPr/>
    </dgm:pt>
    <dgm:pt modelId="{B223A040-E89E-4F72-965C-3F9CC073BC86}" type="pres">
      <dgm:prSet presAssocID="{86A815AC-E8CA-483F-A8B9-8F076F09E8C8}" presName="parentLin" presStyleCnt="0"/>
      <dgm:spPr/>
    </dgm:pt>
    <dgm:pt modelId="{130FBBE2-E49A-4CEA-B709-0E678707741A}" type="pres">
      <dgm:prSet presAssocID="{86A815AC-E8CA-483F-A8B9-8F076F09E8C8}" presName="parentLeftMargin" presStyleLbl="node1" presStyleIdx="0" presStyleCnt="3"/>
      <dgm:spPr/>
      <dgm:t>
        <a:bodyPr/>
        <a:lstStyle/>
        <a:p>
          <a:endParaRPr lang="ru-RU"/>
        </a:p>
      </dgm:t>
    </dgm:pt>
    <dgm:pt modelId="{00D87CB6-EDBD-4CB9-B578-3B35BF4C906D}" type="pres">
      <dgm:prSet presAssocID="{86A815AC-E8CA-483F-A8B9-8F076F09E8C8}" presName="parentText" presStyleLbl="node1" presStyleIdx="1" presStyleCnt="3">
        <dgm:presLayoutVars>
          <dgm:chMax val="0"/>
          <dgm:bulletEnabled val="1"/>
        </dgm:presLayoutVars>
      </dgm:prSet>
      <dgm:spPr/>
      <dgm:t>
        <a:bodyPr/>
        <a:lstStyle/>
        <a:p>
          <a:endParaRPr lang="ru-RU"/>
        </a:p>
      </dgm:t>
    </dgm:pt>
    <dgm:pt modelId="{15A24611-D4B3-451B-92DB-390931875B70}" type="pres">
      <dgm:prSet presAssocID="{86A815AC-E8CA-483F-A8B9-8F076F09E8C8}" presName="negativeSpace" presStyleCnt="0"/>
      <dgm:spPr/>
    </dgm:pt>
    <dgm:pt modelId="{79AA995D-EFD9-4C06-9E25-E4D9996A7B19}" type="pres">
      <dgm:prSet presAssocID="{86A815AC-E8CA-483F-A8B9-8F076F09E8C8}" presName="childText" presStyleLbl="conFgAcc1" presStyleIdx="1" presStyleCnt="3">
        <dgm:presLayoutVars>
          <dgm:bulletEnabled val="1"/>
        </dgm:presLayoutVars>
      </dgm:prSet>
      <dgm:spPr/>
      <dgm:t>
        <a:bodyPr/>
        <a:lstStyle/>
        <a:p>
          <a:endParaRPr lang="ru-RU"/>
        </a:p>
      </dgm:t>
    </dgm:pt>
    <dgm:pt modelId="{B5D8DE4B-7C6B-4974-A993-1CDACD8F53B6}" type="pres">
      <dgm:prSet presAssocID="{DF5170ED-F884-4B93-B3C1-5D6E91243FE1}" presName="spaceBetweenRectangles" presStyleCnt="0"/>
      <dgm:spPr/>
    </dgm:pt>
    <dgm:pt modelId="{A0622FDC-3D5E-41D8-A897-DAD6CC462372}" type="pres">
      <dgm:prSet presAssocID="{43139FD8-31C6-4261-A2C5-DCA3B9BDB736}" presName="parentLin" presStyleCnt="0"/>
      <dgm:spPr/>
    </dgm:pt>
    <dgm:pt modelId="{8F5208F8-9C5B-40D2-93D7-7E8703B5844B}" type="pres">
      <dgm:prSet presAssocID="{43139FD8-31C6-4261-A2C5-DCA3B9BDB736}" presName="parentLeftMargin" presStyleLbl="node1" presStyleIdx="1" presStyleCnt="3"/>
      <dgm:spPr/>
      <dgm:t>
        <a:bodyPr/>
        <a:lstStyle/>
        <a:p>
          <a:endParaRPr lang="ru-RU"/>
        </a:p>
      </dgm:t>
    </dgm:pt>
    <dgm:pt modelId="{4714D1F5-81AE-4710-BEDE-F3DEAFC51B2F}" type="pres">
      <dgm:prSet presAssocID="{43139FD8-31C6-4261-A2C5-DCA3B9BDB736}" presName="parentText" presStyleLbl="node1" presStyleIdx="2" presStyleCnt="3">
        <dgm:presLayoutVars>
          <dgm:chMax val="0"/>
          <dgm:bulletEnabled val="1"/>
        </dgm:presLayoutVars>
      </dgm:prSet>
      <dgm:spPr/>
      <dgm:t>
        <a:bodyPr/>
        <a:lstStyle/>
        <a:p>
          <a:endParaRPr lang="ru-RU"/>
        </a:p>
      </dgm:t>
    </dgm:pt>
    <dgm:pt modelId="{8FC29A51-1568-4957-B78E-52F7062A79BC}" type="pres">
      <dgm:prSet presAssocID="{43139FD8-31C6-4261-A2C5-DCA3B9BDB736}" presName="negativeSpace" presStyleCnt="0"/>
      <dgm:spPr/>
    </dgm:pt>
    <dgm:pt modelId="{C8FAB5E1-B0DC-43BF-B4D0-9E42225FE605}" type="pres">
      <dgm:prSet presAssocID="{43139FD8-31C6-4261-A2C5-DCA3B9BDB736}" presName="childText" presStyleLbl="conFgAcc1" presStyleIdx="2" presStyleCnt="3">
        <dgm:presLayoutVars>
          <dgm:bulletEnabled val="1"/>
        </dgm:presLayoutVars>
      </dgm:prSet>
      <dgm:spPr/>
      <dgm:t>
        <a:bodyPr/>
        <a:lstStyle/>
        <a:p>
          <a:endParaRPr lang="ru-RU"/>
        </a:p>
      </dgm:t>
    </dgm:pt>
  </dgm:ptLst>
  <dgm:cxnLst>
    <dgm:cxn modelId="{B4D4ED24-508C-4260-A8E9-8005518A8E56}" type="presOf" srcId="{3FBAF97E-2E21-4B65-8BA2-63CFDAA97FEA}" destId="{79AA995D-EFD9-4C06-9E25-E4D9996A7B19}" srcOrd="0" destOrd="0" presId="urn:microsoft.com/office/officeart/2005/8/layout/list1"/>
    <dgm:cxn modelId="{7AE80BFC-3CBC-44A8-B4F9-A6391007E9B0}" type="presOf" srcId="{43139FD8-31C6-4261-A2C5-DCA3B9BDB736}" destId="{4714D1F5-81AE-4710-BEDE-F3DEAFC51B2F}" srcOrd="1" destOrd="0" presId="urn:microsoft.com/office/officeart/2005/8/layout/list1"/>
    <dgm:cxn modelId="{8696339C-E7A6-4453-8346-7BBD615DA742}" srcId="{5ACBC3B5-79C6-4332-8F8D-70E294BBCA10}" destId="{86A815AC-E8CA-483F-A8B9-8F076F09E8C8}" srcOrd="1" destOrd="0" parTransId="{E205C2DC-32A5-41C5-B89E-B4590CE78241}" sibTransId="{DF5170ED-F884-4B93-B3C1-5D6E91243FE1}"/>
    <dgm:cxn modelId="{C58FFD14-08D5-4349-A837-E1CC7703AB59}" srcId="{43139FD8-31C6-4261-A2C5-DCA3B9BDB736}" destId="{BFDEEEF7-8A30-4430-AEB7-F3F8AC02F622}" srcOrd="0" destOrd="0" parTransId="{5B6EDC2C-778D-4229-B410-0CFCCB74305E}" sibTransId="{98D00286-6285-4984-8C84-0B281A99BF25}"/>
    <dgm:cxn modelId="{B273636A-0AA1-4366-8294-6BB4FF20514C}" type="presOf" srcId="{E277B1A0-F349-4271-A406-4D609F26E49B}" destId="{BC9CBD4E-C3CD-4A12-BBE2-B2BA7C384E66}" srcOrd="1" destOrd="0" presId="urn:microsoft.com/office/officeart/2005/8/layout/list1"/>
    <dgm:cxn modelId="{36500792-C92D-4839-9C85-DE0E59C87AC7}" type="presOf" srcId="{E277B1A0-F349-4271-A406-4D609F26E49B}" destId="{FBD1E7E3-A8A0-4E5A-9F13-836BDB654FAB}" srcOrd="0" destOrd="0" presId="urn:microsoft.com/office/officeart/2005/8/layout/list1"/>
    <dgm:cxn modelId="{D230B214-FCAF-457A-8F8D-1D2D1C83C2C3}" srcId="{5ACBC3B5-79C6-4332-8F8D-70E294BBCA10}" destId="{43139FD8-31C6-4261-A2C5-DCA3B9BDB736}" srcOrd="2" destOrd="0" parTransId="{FD5C6DC1-68EF-4862-8284-022E73F8312C}" sibTransId="{2D3BF257-D8F4-439E-81F0-850A108AD873}"/>
    <dgm:cxn modelId="{779DC96B-0841-4D5D-9D0B-A009DD42D05D}" srcId="{5ACBC3B5-79C6-4332-8F8D-70E294BBCA10}" destId="{E277B1A0-F349-4271-A406-4D609F26E49B}" srcOrd="0" destOrd="0" parTransId="{61716636-B465-4F56-B7CE-BCAA989739F5}" sibTransId="{4F9B8BA4-E7B2-484F-B143-2C2621E6954D}"/>
    <dgm:cxn modelId="{A4627D4E-818E-4210-A644-44525DCE1DE7}" srcId="{E277B1A0-F349-4271-A406-4D609F26E49B}" destId="{CEC46F4B-7C8A-46DF-80B3-3889D83889B6}" srcOrd="0" destOrd="0" parTransId="{B3AAA533-A16E-4179-9D57-1C932ABEA055}" sibTransId="{B4EF93AB-F576-4E7C-991C-6FB8F6BB122B}"/>
    <dgm:cxn modelId="{1402F5C8-E061-4003-B7BA-AB79DDD1CDFE}" type="presOf" srcId="{86A815AC-E8CA-483F-A8B9-8F076F09E8C8}" destId="{130FBBE2-E49A-4CEA-B709-0E678707741A}" srcOrd="0" destOrd="0" presId="urn:microsoft.com/office/officeart/2005/8/layout/list1"/>
    <dgm:cxn modelId="{3082DA1F-8C19-4DB2-B483-E6428D2E0B58}" type="presOf" srcId="{BFDEEEF7-8A30-4430-AEB7-F3F8AC02F622}" destId="{C8FAB5E1-B0DC-43BF-B4D0-9E42225FE605}" srcOrd="0" destOrd="0" presId="urn:microsoft.com/office/officeart/2005/8/layout/list1"/>
    <dgm:cxn modelId="{1194ED07-B0E5-46EE-A2EB-88925845AA24}" type="presOf" srcId="{CEC46F4B-7C8A-46DF-80B3-3889D83889B6}" destId="{CDC2D620-412C-4468-9287-49A0BB97D38A}" srcOrd="0" destOrd="0" presId="urn:microsoft.com/office/officeart/2005/8/layout/list1"/>
    <dgm:cxn modelId="{85AF37F8-A02B-468E-9575-DDB38E07301E}" type="presOf" srcId="{86A815AC-E8CA-483F-A8B9-8F076F09E8C8}" destId="{00D87CB6-EDBD-4CB9-B578-3B35BF4C906D}" srcOrd="1" destOrd="0" presId="urn:microsoft.com/office/officeart/2005/8/layout/list1"/>
    <dgm:cxn modelId="{9DEA31ED-6EBA-4483-8260-26592DBFBF06}" type="presOf" srcId="{43139FD8-31C6-4261-A2C5-DCA3B9BDB736}" destId="{8F5208F8-9C5B-40D2-93D7-7E8703B5844B}" srcOrd="0" destOrd="0" presId="urn:microsoft.com/office/officeart/2005/8/layout/list1"/>
    <dgm:cxn modelId="{39E76EB0-377C-40A9-B2BF-EDEC7BF2885C}" type="presOf" srcId="{5ACBC3B5-79C6-4332-8F8D-70E294BBCA10}" destId="{17E3547B-2B39-4EA4-8FD9-6E3D6A7D0C10}" srcOrd="0" destOrd="0" presId="urn:microsoft.com/office/officeart/2005/8/layout/list1"/>
    <dgm:cxn modelId="{73C38D49-687A-4096-BD5B-29A5B50F06C0}" srcId="{86A815AC-E8CA-483F-A8B9-8F076F09E8C8}" destId="{3FBAF97E-2E21-4B65-8BA2-63CFDAA97FEA}" srcOrd="0" destOrd="0" parTransId="{792AAE9C-63EC-484D-B5CC-67E74E03F23F}" sibTransId="{C4B8DDD8-C58A-449C-ADB1-559E78AC1E18}"/>
    <dgm:cxn modelId="{70745EBE-FE1B-4FDD-AB50-50D3C95EAC15}" type="presParOf" srcId="{17E3547B-2B39-4EA4-8FD9-6E3D6A7D0C10}" destId="{BAF0C11D-7320-42AE-906A-B193367AE4E7}" srcOrd="0" destOrd="0" presId="urn:microsoft.com/office/officeart/2005/8/layout/list1"/>
    <dgm:cxn modelId="{B6152F28-DC7F-44A4-83DF-61448CE1D516}" type="presParOf" srcId="{BAF0C11D-7320-42AE-906A-B193367AE4E7}" destId="{FBD1E7E3-A8A0-4E5A-9F13-836BDB654FAB}" srcOrd="0" destOrd="0" presId="urn:microsoft.com/office/officeart/2005/8/layout/list1"/>
    <dgm:cxn modelId="{00B38D86-144D-43BF-AF60-F711DA1C387B}" type="presParOf" srcId="{BAF0C11D-7320-42AE-906A-B193367AE4E7}" destId="{BC9CBD4E-C3CD-4A12-BBE2-B2BA7C384E66}" srcOrd="1" destOrd="0" presId="urn:microsoft.com/office/officeart/2005/8/layout/list1"/>
    <dgm:cxn modelId="{BCEEADB5-9C54-4703-8EE3-2D5573F59BC6}" type="presParOf" srcId="{17E3547B-2B39-4EA4-8FD9-6E3D6A7D0C10}" destId="{04AE1D26-4843-4646-93B9-536AC642E810}" srcOrd="1" destOrd="0" presId="urn:microsoft.com/office/officeart/2005/8/layout/list1"/>
    <dgm:cxn modelId="{E65426C0-05EC-4092-9B58-36F6C9702F51}" type="presParOf" srcId="{17E3547B-2B39-4EA4-8FD9-6E3D6A7D0C10}" destId="{CDC2D620-412C-4468-9287-49A0BB97D38A}" srcOrd="2" destOrd="0" presId="urn:microsoft.com/office/officeart/2005/8/layout/list1"/>
    <dgm:cxn modelId="{1A47EBEA-CDBD-4EEF-A63D-4C69D2AA3F18}" type="presParOf" srcId="{17E3547B-2B39-4EA4-8FD9-6E3D6A7D0C10}" destId="{7BD08210-727C-4BA0-B800-F26590FB5D98}" srcOrd="3" destOrd="0" presId="urn:microsoft.com/office/officeart/2005/8/layout/list1"/>
    <dgm:cxn modelId="{FDEF702E-83B0-43BD-934C-F958E43B1669}" type="presParOf" srcId="{17E3547B-2B39-4EA4-8FD9-6E3D6A7D0C10}" destId="{B223A040-E89E-4F72-965C-3F9CC073BC86}" srcOrd="4" destOrd="0" presId="urn:microsoft.com/office/officeart/2005/8/layout/list1"/>
    <dgm:cxn modelId="{120FAB67-73A6-4692-83FD-D301CF36CA95}" type="presParOf" srcId="{B223A040-E89E-4F72-965C-3F9CC073BC86}" destId="{130FBBE2-E49A-4CEA-B709-0E678707741A}" srcOrd="0" destOrd="0" presId="urn:microsoft.com/office/officeart/2005/8/layout/list1"/>
    <dgm:cxn modelId="{0241EBE4-808E-4B68-BBD4-4CA2680197F8}" type="presParOf" srcId="{B223A040-E89E-4F72-965C-3F9CC073BC86}" destId="{00D87CB6-EDBD-4CB9-B578-3B35BF4C906D}" srcOrd="1" destOrd="0" presId="urn:microsoft.com/office/officeart/2005/8/layout/list1"/>
    <dgm:cxn modelId="{F7F459DE-8FC9-4563-9750-6B059A4BF01E}" type="presParOf" srcId="{17E3547B-2B39-4EA4-8FD9-6E3D6A7D0C10}" destId="{15A24611-D4B3-451B-92DB-390931875B70}" srcOrd="5" destOrd="0" presId="urn:microsoft.com/office/officeart/2005/8/layout/list1"/>
    <dgm:cxn modelId="{3870D0CE-67B1-4B82-96A6-3A201966BD21}" type="presParOf" srcId="{17E3547B-2B39-4EA4-8FD9-6E3D6A7D0C10}" destId="{79AA995D-EFD9-4C06-9E25-E4D9996A7B19}" srcOrd="6" destOrd="0" presId="urn:microsoft.com/office/officeart/2005/8/layout/list1"/>
    <dgm:cxn modelId="{C889A12C-E02D-475A-AC89-1ECA22E7197A}" type="presParOf" srcId="{17E3547B-2B39-4EA4-8FD9-6E3D6A7D0C10}" destId="{B5D8DE4B-7C6B-4974-A993-1CDACD8F53B6}" srcOrd="7" destOrd="0" presId="urn:microsoft.com/office/officeart/2005/8/layout/list1"/>
    <dgm:cxn modelId="{E09090A2-C91A-4CE9-88ED-D4967ECE28B6}" type="presParOf" srcId="{17E3547B-2B39-4EA4-8FD9-6E3D6A7D0C10}" destId="{A0622FDC-3D5E-41D8-A897-DAD6CC462372}" srcOrd="8" destOrd="0" presId="urn:microsoft.com/office/officeart/2005/8/layout/list1"/>
    <dgm:cxn modelId="{884B95FA-A99B-4392-B4F2-04CC8D0FC6C8}" type="presParOf" srcId="{A0622FDC-3D5E-41D8-A897-DAD6CC462372}" destId="{8F5208F8-9C5B-40D2-93D7-7E8703B5844B}" srcOrd="0" destOrd="0" presId="urn:microsoft.com/office/officeart/2005/8/layout/list1"/>
    <dgm:cxn modelId="{DD7B85A9-F301-49D3-BB14-758906D0038D}" type="presParOf" srcId="{A0622FDC-3D5E-41D8-A897-DAD6CC462372}" destId="{4714D1F5-81AE-4710-BEDE-F3DEAFC51B2F}" srcOrd="1" destOrd="0" presId="urn:microsoft.com/office/officeart/2005/8/layout/list1"/>
    <dgm:cxn modelId="{5AD8F9A0-3889-44FB-9D31-AECB972BF170}" type="presParOf" srcId="{17E3547B-2B39-4EA4-8FD9-6E3D6A7D0C10}" destId="{8FC29A51-1568-4957-B78E-52F7062A79BC}" srcOrd="9" destOrd="0" presId="urn:microsoft.com/office/officeart/2005/8/layout/list1"/>
    <dgm:cxn modelId="{B6174DF8-3F3F-4A1E-A0EF-848DC9D1898F}" type="presParOf" srcId="{17E3547B-2B39-4EA4-8FD9-6E3D6A7D0C10}" destId="{C8FAB5E1-B0DC-43BF-B4D0-9E42225FE605}"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DF12CF-206F-4A8A-9EC1-688F78DB9D03}">
      <dsp:nvSpPr>
        <dsp:cNvPr id="0" name=""/>
        <dsp:cNvSpPr/>
      </dsp:nvSpPr>
      <dsp:spPr>
        <a:xfrm>
          <a:off x="1149705" y="55143"/>
          <a:ext cx="3277819" cy="3277748"/>
        </a:xfrm>
        <a:prstGeom prst="ellipse">
          <a:avLst/>
        </a:prstGeom>
        <a:gradFill rotWithShape="0">
          <a:gsLst>
            <a:gs pos="0">
              <a:schemeClr val="accent6">
                <a:shade val="60000"/>
                <a:hueOff val="0"/>
                <a:satOff val="0"/>
                <a:lumOff val="0"/>
                <a:alphaOff val="0"/>
                <a:tint val="60000"/>
                <a:satMod val="160000"/>
              </a:schemeClr>
            </a:gs>
            <a:gs pos="46000">
              <a:schemeClr val="accent6">
                <a:shade val="60000"/>
                <a:hueOff val="0"/>
                <a:satOff val="0"/>
                <a:lumOff val="0"/>
                <a:alphaOff val="0"/>
                <a:tint val="86000"/>
                <a:satMod val="160000"/>
              </a:schemeClr>
            </a:gs>
            <a:gs pos="100000">
              <a:schemeClr val="accent6">
                <a:shade val="60000"/>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accent6">
              <a:shade val="60000"/>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b="1" kern="1200" dirty="0" err="1" smtClean="0">
              <a:latin typeface="Times New Roman" pitchFamily="18" charset="0"/>
              <a:cs typeface="Times New Roman" pitchFamily="18" charset="0"/>
            </a:rPr>
            <a:t>Функционалдық</a:t>
          </a:r>
          <a:r>
            <a:rPr lang="ru-RU" sz="2000" b="1" kern="1200" dirty="0" smtClean="0">
              <a:latin typeface="Times New Roman" pitchFamily="18" charset="0"/>
              <a:cs typeface="Times New Roman" pitchFamily="18" charset="0"/>
            </a:rPr>
            <a:t> </a:t>
          </a:r>
          <a:r>
            <a:rPr lang="ru-RU" sz="2000" b="1" kern="1200" dirty="0" err="1" smtClean="0">
              <a:latin typeface="Times New Roman" pitchFamily="18" charset="0"/>
              <a:cs typeface="Times New Roman" pitchFamily="18" charset="0"/>
            </a:rPr>
            <a:t>сауаттылық</a:t>
          </a:r>
          <a:r>
            <a:rPr lang="ru-RU" sz="2000" b="1" kern="1200" dirty="0" smtClean="0">
              <a:latin typeface="Times New Roman" pitchFamily="18" charset="0"/>
              <a:cs typeface="Times New Roman" pitchFamily="18" charset="0"/>
            </a:rPr>
            <a:t> </a:t>
          </a:r>
          <a:endParaRPr lang="ru-RU" sz="2000" b="1" kern="1200" dirty="0"/>
        </a:p>
      </dsp:txBody>
      <dsp:txXfrm>
        <a:off x="1629730" y="535158"/>
        <a:ext cx="2317769" cy="2317718"/>
      </dsp:txXfrm>
    </dsp:sp>
    <dsp:sp modelId="{604EB459-EFC1-4BCC-8FEF-8A0213B2DC9C}">
      <dsp:nvSpPr>
        <dsp:cNvPr id="0" name=""/>
        <dsp:cNvSpPr/>
      </dsp:nvSpPr>
      <dsp:spPr>
        <a:xfrm>
          <a:off x="3019958" y="-94193"/>
          <a:ext cx="364540" cy="364534"/>
        </a:xfrm>
        <a:prstGeom prst="ellipse">
          <a:avLst/>
        </a:prstGeom>
        <a:gradFill rotWithShape="0">
          <a:gsLst>
            <a:gs pos="0">
              <a:schemeClr val="accent6">
                <a:shade val="50000"/>
                <a:hueOff val="0"/>
                <a:satOff val="0"/>
                <a:lumOff val="0"/>
                <a:alphaOff val="0"/>
                <a:tint val="60000"/>
                <a:satMod val="160000"/>
              </a:schemeClr>
            </a:gs>
            <a:gs pos="46000">
              <a:schemeClr val="accent6">
                <a:shade val="50000"/>
                <a:hueOff val="0"/>
                <a:satOff val="0"/>
                <a:lumOff val="0"/>
                <a:alphaOff val="0"/>
                <a:tint val="86000"/>
                <a:satMod val="160000"/>
              </a:schemeClr>
            </a:gs>
            <a:gs pos="100000">
              <a:schemeClr val="accent6">
                <a:shade val="50000"/>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accent6">
              <a:shade val="50000"/>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sp>
    <dsp:sp modelId="{25E9ED15-63DB-4769-8002-2D55058ACC2C}">
      <dsp:nvSpPr>
        <dsp:cNvPr id="0" name=""/>
        <dsp:cNvSpPr/>
      </dsp:nvSpPr>
      <dsp:spPr>
        <a:xfrm>
          <a:off x="2156764" y="3089358"/>
          <a:ext cx="263956" cy="264211"/>
        </a:xfrm>
        <a:prstGeom prst="ellipse">
          <a:avLst/>
        </a:prstGeom>
        <a:gradFill rotWithShape="0">
          <a:gsLst>
            <a:gs pos="0">
              <a:schemeClr val="accent6">
                <a:shade val="50000"/>
                <a:hueOff val="109778"/>
                <a:satOff val="-11578"/>
                <a:lumOff val="8238"/>
                <a:alphaOff val="0"/>
                <a:tint val="60000"/>
                <a:satMod val="160000"/>
              </a:schemeClr>
            </a:gs>
            <a:gs pos="46000">
              <a:schemeClr val="accent6">
                <a:shade val="50000"/>
                <a:hueOff val="109778"/>
                <a:satOff val="-11578"/>
                <a:lumOff val="8238"/>
                <a:alphaOff val="0"/>
                <a:tint val="86000"/>
                <a:satMod val="160000"/>
              </a:schemeClr>
            </a:gs>
            <a:gs pos="100000">
              <a:schemeClr val="accent6">
                <a:shade val="50000"/>
                <a:hueOff val="109778"/>
                <a:satOff val="-11578"/>
                <a:lumOff val="8238"/>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accent6">
              <a:shade val="50000"/>
              <a:hueOff val="109778"/>
              <a:satOff val="-11578"/>
              <a:lumOff val="8238"/>
              <a:alphaOff val="0"/>
            </a:schemeClr>
          </a:contourClr>
        </a:sp3d>
      </dsp:spPr>
      <dsp:style>
        <a:lnRef idx="0">
          <a:scrgbClr r="0" g="0" b="0"/>
        </a:lnRef>
        <a:fillRef idx="3">
          <a:scrgbClr r="0" g="0" b="0"/>
        </a:fillRef>
        <a:effectRef idx="3">
          <a:scrgbClr r="0" g="0" b="0"/>
        </a:effectRef>
        <a:fontRef idx="minor">
          <a:schemeClr val="lt1"/>
        </a:fontRef>
      </dsp:style>
    </dsp:sp>
    <dsp:sp modelId="{E9B630AD-69CA-47E6-9930-F020DDE45E3F}">
      <dsp:nvSpPr>
        <dsp:cNvPr id="0" name=""/>
        <dsp:cNvSpPr/>
      </dsp:nvSpPr>
      <dsp:spPr>
        <a:xfrm>
          <a:off x="3888432" y="1323049"/>
          <a:ext cx="1260354" cy="1173717"/>
        </a:xfrm>
        <a:prstGeom prst="ellipse">
          <a:avLst/>
        </a:prstGeom>
        <a:gradFill rotWithShape="0">
          <a:gsLst>
            <a:gs pos="0">
              <a:schemeClr val="accent6">
                <a:shade val="50000"/>
                <a:hueOff val="219556"/>
                <a:satOff val="-23156"/>
                <a:lumOff val="16475"/>
                <a:alphaOff val="0"/>
                <a:tint val="60000"/>
                <a:satMod val="160000"/>
              </a:schemeClr>
            </a:gs>
            <a:gs pos="46000">
              <a:schemeClr val="accent6">
                <a:shade val="50000"/>
                <a:hueOff val="219556"/>
                <a:satOff val="-23156"/>
                <a:lumOff val="16475"/>
                <a:alphaOff val="0"/>
                <a:tint val="86000"/>
                <a:satMod val="160000"/>
              </a:schemeClr>
            </a:gs>
            <a:gs pos="100000">
              <a:schemeClr val="accent6">
                <a:shade val="50000"/>
                <a:hueOff val="219556"/>
                <a:satOff val="-23156"/>
                <a:lumOff val="16475"/>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accent6">
              <a:shade val="50000"/>
              <a:hueOff val="219556"/>
              <a:satOff val="-23156"/>
              <a:lumOff val="16475"/>
              <a:alphaOff val="0"/>
            </a:schemeClr>
          </a:contourClr>
        </a:sp3d>
      </dsp:spPr>
      <dsp:style>
        <a:lnRef idx="0">
          <a:scrgbClr r="0" g="0" b="0"/>
        </a:lnRef>
        <a:fillRef idx="3">
          <a:scrgbClr r="0" g="0" b="0"/>
        </a:fillRef>
        <a:effectRef idx="3">
          <a:scrgbClr r="0" g="0" b="0"/>
        </a:effectRef>
        <a:fontRef idx="minor">
          <a:schemeClr val="lt1"/>
        </a:fontRef>
      </dsp:style>
    </dsp:sp>
    <dsp:sp modelId="{D775A8AC-BC36-4A3F-AF0C-4CE95A0BE832}">
      <dsp:nvSpPr>
        <dsp:cNvPr id="0" name=""/>
        <dsp:cNvSpPr/>
      </dsp:nvSpPr>
      <dsp:spPr>
        <a:xfrm>
          <a:off x="3037877" y="2706463"/>
          <a:ext cx="1354611" cy="1211016"/>
        </a:xfrm>
        <a:prstGeom prst="ellipse">
          <a:avLst/>
        </a:prstGeom>
        <a:gradFill rotWithShape="0">
          <a:gsLst>
            <a:gs pos="0">
              <a:schemeClr val="accent6">
                <a:shade val="50000"/>
                <a:hueOff val="329335"/>
                <a:satOff val="-34734"/>
                <a:lumOff val="24713"/>
                <a:alphaOff val="0"/>
                <a:tint val="60000"/>
                <a:satMod val="160000"/>
              </a:schemeClr>
            </a:gs>
            <a:gs pos="46000">
              <a:schemeClr val="accent6">
                <a:shade val="50000"/>
                <a:hueOff val="329335"/>
                <a:satOff val="-34734"/>
                <a:lumOff val="24713"/>
                <a:alphaOff val="0"/>
                <a:tint val="86000"/>
                <a:satMod val="160000"/>
              </a:schemeClr>
            </a:gs>
            <a:gs pos="100000">
              <a:schemeClr val="accent6">
                <a:shade val="50000"/>
                <a:hueOff val="329335"/>
                <a:satOff val="-34734"/>
                <a:lumOff val="24713"/>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accent6">
              <a:shade val="50000"/>
              <a:hueOff val="329335"/>
              <a:satOff val="-34734"/>
              <a:lumOff val="24713"/>
              <a:alphaOff val="0"/>
            </a:schemeClr>
          </a:contourClr>
        </a:sp3d>
      </dsp:spPr>
      <dsp:style>
        <a:lnRef idx="0">
          <a:scrgbClr r="0" g="0" b="0"/>
        </a:lnRef>
        <a:fillRef idx="3">
          <a:scrgbClr r="0" g="0" b="0"/>
        </a:fillRef>
        <a:effectRef idx="3">
          <a:scrgbClr r="0" g="0" b="0"/>
        </a:effectRef>
        <a:fontRef idx="minor">
          <a:schemeClr val="lt1"/>
        </a:fontRef>
      </dsp:style>
    </dsp:sp>
    <dsp:sp modelId="{1C35ED5B-423B-4FCA-B1EE-A88D8492048E}">
      <dsp:nvSpPr>
        <dsp:cNvPr id="0" name=""/>
        <dsp:cNvSpPr/>
      </dsp:nvSpPr>
      <dsp:spPr>
        <a:xfrm>
          <a:off x="2231745" y="423889"/>
          <a:ext cx="263956" cy="264211"/>
        </a:xfrm>
        <a:prstGeom prst="ellipse">
          <a:avLst/>
        </a:prstGeom>
        <a:gradFill rotWithShape="0">
          <a:gsLst>
            <a:gs pos="0">
              <a:schemeClr val="accent6">
                <a:shade val="50000"/>
                <a:hueOff val="439113"/>
                <a:satOff val="-46311"/>
                <a:lumOff val="32951"/>
                <a:alphaOff val="0"/>
                <a:tint val="60000"/>
                <a:satMod val="160000"/>
              </a:schemeClr>
            </a:gs>
            <a:gs pos="46000">
              <a:schemeClr val="accent6">
                <a:shade val="50000"/>
                <a:hueOff val="439113"/>
                <a:satOff val="-46311"/>
                <a:lumOff val="32951"/>
                <a:alphaOff val="0"/>
                <a:tint val="86000"/>
                <a:satMod val="160000"/>
              </a:schemeClr>
            </a:gs>
            <a:gs pos="100000">
              <a:schemeClr val="accent6">
                <a:shade val="50000"/>
                <a:hueOff val="439113"/>
                <a:satOff val="-46311"/>
                <a:lumOff val="32951"/>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accent6">
              <a:shade val="50000"/>
              <a:hueOff val="439113"/>
              <a:satOff val="-46311"/>
              <a:lumOff val="32951"/>
              <a:alphaOff val="0"/>
            </a:schemeClr>
          </a:contourClr>
        </a:sp3d>
      </dsp:spPr>
      <dsp:style>
        <a:lnRef idx="0">
          <a:scrgbClr r="0" g="0" b="0"/>
        </a:lnRef>
        <a:fillRef idx="3">
          <a:scrgbClr r="0" g="0" b="0"/>
        </a:fillRef>
        <a:effectRef idx="3">
          <a:scrgbClr r="0" g="0" b="0"/>
        </a:effectRef>
        <a:fontRef idx="minor">
          <a:schemeClr val="lt1"/>
        </a:fontRef>
      </dsp:style>
    </dsp:sp>
    <dsp:sp modelId="{77B4057F-89F2-4D2C-8708-6D249E39E770}">
      <dsp:nvSpPr>
        <dsp:cNvPr id="0" name=""/>
        <dsp:cNvSpPr/>
      </dsp:nvSpPr>
      <dsp:spPr>
        <a:xfrm>
          <a:off x="1399641" y="1935253"/>
          <a:ext cx="263956" cy="264211"/>
        </a:xfrm>
        <a:prstGeom prst="ellipse">
          <a:avLst/>
        </a:prstGeom>
        <a:gradFill rotWithShape="0">
          <a:gsLst>
            <a:gs pos="0">
              <a:schemeClr val="accent6">
                <a:shade val="50000"/>
                <a:hueOff val="548891"/>
                <a:satOff val="-57889"/>
                <a:lumOff val="41188"/>
                <a:alphaOff val="0"/>
                <a:tint val="60000"/>
                <a:satMod val="160000"/>
              </a:schemeClr>
            </a:gs>
            <a:gs pos="46000">
              <a:schemeClr val="accent6">
                <a:shade val="50000"/>
                <a:hueOff val="548891"/>
                <a:satOff val="-57889"/>
                <a:lumOff val="41188"/>
                <a:alphaOff val="0"/>
                <a:tint val="86000"/>
                <a:satMod val="160000"/>
              </a:schemeClr>
            </a:gs>
            <a:gs pos="100000">
              <a:schemeClr val="accent6">
                <a:shade val="50000"/>
                <a:hueOff val="548891"/>
                <a:satOff val="-57889"/>
                <a:lumOff val="41188"/>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accent6">
              <a:shade val="50000"/>
              <a:hueOff val="548891"/>
              <a:satOff val="-57889"/>
              <a:lumOff val="41188"/>
              <a:alphaOff val="0"/>
            </a:schemeClr>
          </a:contourClr>
        </a:sp3d>
      </dsp:spPr>
      <dsp:style>
        <a:lnRef idx="0">
          <a:scrgbClr r="0" g="0" b="0"/>
        </a:lnRef>
        <a:fillRef idx="3">
          <a:scrgbClr r="0" g="0" b="0"/>
        </a:fillRef>
        <a:effectRef idx="3">
          <a:scrgbClr r="0" g="0" b="0"/>
        </a:effectRef>
        <a:fontRef idx="minor">
          <a:schemeClr val="lt1"/>
        </a:fontRef>
      </dsp:style>
    </dsp:sp>
    <dsp:sp modelId="{7D84D880-075D-496F-B1EB-4DB831E1DDF8}">
      <dsp:nvSpPr>
        <dsp:cNvPr id="0" name=""/>
        <dsp:cNvSpPr/>
      </dsp:nvSpPr>
      <dsp:spPr>
        <a:xfrm>
          <a:off x="125577" y="646746"/>
          <a:ext cx="1332585" cy="1332159"/>
        </a:xfrm>
        <a:prstGeom prst="ellipse">
          <a:avLst/>
        </a:prstGeom>
        <a:gradFill rotWithShape="0">
          <a:gsLst>
            <a:gs pos="0">
              <a:schemeClr val="accent6">
                <a:shade val="50000"/>
                <a:hueOff val="658669"/>
                <a:satOff val="-69467"/>
                <a:lumOff val="49426"/>
                <a:alphaOff val="0"/>
                <a:tint val="60000"/>
                <a:satMod val="160000"/>
              </a:schemeClr>
            </a:gs>
            <a:gs pos="46000">
              <a:schemeClr val="accent6">
                <a:shade val="50000"/>
                <a:hueOff val="658669"/>
                <a:satOff val="-69467"/>
                <a:lumOff val="49426"/>
                <a:alphaOff val="0"/>
                <a:tint val="86000"/>
                <a:satMod val="160000"/>
              </a:schemeClr>
            </a:gs>
            <a:gs pos="100000">
              <a:schemeClr val="accent6">
                <a:shade val="50000"/>
                <a:hueOff val="658669"/>
                <a:satOff val="-69467"/>
                <a:lumOff val="49426"/>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accent6">
              <a:shade val="50000"/>
              <a:hueOff val="658669"/>
              <a:satOff val="-69467"/>
              <a:lumOff val="49426"/>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kk-KZ" sz="900" b="1" kern="1200" dirty="0" smtClean="0"/>
            <a:t>Оқушылардың сыртқы ортамен қарым қатынас жасау қабілеті</a:t>
          </a:r>
          <a:endParaRPr lang="ru-RU" sz="900" b="1" kern="1200" dirty="0"/>
        </a:p>
      </dsp:txBody>
      <dsp:txXfrm>
        <a:off x="320730" y="841836"/>
        <a:ext cx="942279" cy="941979"/>
      </dsp:txXfrm>
    </dsp:sp>
    <dsp:sp modelId="{A26DE2B2-85A7-4BDD-8900-E0D046214E43}">
      <dsp:nvSpPr>
        <dsp:cNvPr id="0" name=""/>
        <dsp:cNvSpPr/>
      </dsp:nvSpPr>
      <dsp:spPr>
        <a:xfrm>
          <a:off x="2651150" y="435377"/>
          <a:ext cx="364540" cy="364534"/>
        </a:xfrm>
        <a:prstGeom prst="ellipse">
          <a:avLst/>
        </a:prstGeom>
        <a:gradFill rotWithShape="0">
          <a:gsLst>
            <a:gs pos="0">
              <a:schemeClr val="accent6">
                <a:shade val="50000"/>
                <a:hueOff val="658669"/>
                <a:satOff val="-69467"/>
                <a:lumOff val="49426"/>
                <a:alphaOff val="0"/>
                <a:tint val="60000"/>
                <a:satMod val="160000"/>
              </a:schemeClr>
            </a:gs>
            <a:gs pos="46000">
              <a:schemeClr val="accent6">
                <a:shade val="50000"/>
                <a:hueOff val="658669"/>
                <a:satOff val="-69467"/>
                <a:lumOff val="49426"/>
                <a:alphaOff val="0"/>
                <a:tint val="86000"/>
                <a:satMod val="160000"/>
              </a:schemeClr>
            </a:gs>
            <a:gs pos="100000">
              <a:schemeClr val="accent6">
                <a:shade val="50000"/>
                <a:hueOff val="658669"/>
                <a:satOff val="-69467"/>
                <a:lumOff val="49426"/>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accent6">
              <a:shade val="50000"/>
              <a:hueOff val="658669"/>
              <a:satOff val="-69467"/>
              <a:lumOff val="49426"/>
              <a:alphaOff val="0"/>
            </a:schemeClr>
          </a:contourClr>
        </a:sp3d>
      </dsp:spPr>
      <dsp:style>
        <a:lnRef idx="0">
          <a:scrgbClr r="0" g="0" b="0"/>
        </a:lnRef>
        <a:fillRef idx="3">
          <a:scrgbClr r="0" g="0" b="0"/>
        </a:fillRef>
        <a:effectRef idx="3">
          <a:scrgbClr r="0" g="0" b="0"/>
        </a:effectRef>
        <a:fontRef idx="minor">
          <a:schemeClr val="lt1"/>
        </a:fontRef>
      </dsp:style>
    </dsp:sp>
    <dsp:sp modelId="{F85F062C-C853-40C3-817A-4C25624FEB2A}">
      <dsp:nvSpPr>
        <dsp:cNvPr id="0" name=""/>
        <dsp:cNvSpPr/>
      </dsp:nvSpPr>
      <dsp:spPr>
        <a:xfrm>
          <a:off x="3969" y="2136784"/>
          <a:ext cx="1152130" cy="1124385"/>
        </a:xfrm>
        <a:prstGeom prst="ellipse">
          <a:avLst/>
        </a:prstGeom>
        <a:gradFill rotWithShape="0">
          <a:gsLst>
            <a:gs pos="0">
              <a:schemeClr val="accent6">
                <a:shade val="50000"/>
                <a:hueOff val="548891"/>
                <a:satOff val="-57889"/>
                <a:lumOff val="41188"/>
                <a:alphaOff val="0"/>
                <a:tint val="60000"/>
                <a:satMod val="160000"/>
              </a:schemeClr>
            </a:gs>
            <a:gs pos="46000">
              <a:schemeClr val="accent6">
                <a:shade val="50000"/>
                <a:hueOff val="548891"/>
                <a:satOff val="-57889"/>
                <a:lumOff val="41188"/>
                <a:alphaOff val="0"/>
                <a:tint val="86000"/>
                <a:satMod val="160000"/>
              </a:schemeClr>
            </a:gs>
            <a:gs pos="100000">
              <a:schemeClr val="accent6">
                <a:shade val="50000"/>
                <a:hueOff val="548891"/>
                <a:satOff val="-57889"/>
                <a:lumOff val="41188"/>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accent6">
              <a:shade val="50000"/>
              <a:hueOff val="548891"/>
              <a:satOff val="-57889"/>
              <a:lumOff val="41188"/>
              <a:alphaOff val="0"/>
            </a:schemeClr>
          </a:contourClr>
        </a:sp3d>
      </dsp:spPr>
      <dsp:style>
        <a:lnRef idx="0">
          <a:scrgbClr r="0" g="0" b="0"/>
        </a:lnRef>
        <a:fillRef idx="3">
          <a:scrgbClr r="0" g="0" b="0"/>
        </a:fillRef>
        <a:effectRef idx="3">
          <a:scrgbClr r="0" g="0" b="0"/>
        </a:effectRef>
        <a:fontRef idx="minor">
          <a:schemeClr val="lt1"/>
        </a:fontRef>
      </dsp:style>
    </dsp:sp>
    <dsp:sp modelId="{892B7C70-BE24-45FE-976C-BD8E70484FF6}">
      <dsp:nvSpPr>
        <dsp:cNvPr id="0" name=""/>
        <dsp:cNvSpPr/>
      </dsp:nvSpPr>
      <dsp:spPr>
        <a:xfrm>
          <a:off x="4763414" y="19915"/>
          <a:ext cx="1332585" cy="1332159"/>
        </a:xfrm>
        <a:prstGeom prst="ellipse">
          <a:avLst/>
        </a:prstGeom>
        <a:gradFill rotWithShape="0">
          <a:gsLst>
            <a:gs pos="0">
              <a:schemeClr val="accent6">
                <a:shade val="50000"/>
                <a:hueOff val="439113"/>
                <a:satOff val="-46311"/>
                <a:lumOff val="32951"/>
                <a:alphaOff val="0"/>
                <a:tint val="60000"/>
                <a:satMod val="160000"/>
              </a:schemeClr>
            </a:gs>
            <a:gs pos="46000">
              <a:schemeClr val="accent6">
                <a:shade val="50000"/>
                <a:hueOff val="439113"/>
                <a:satOff val="-46311"/>
                <a:lumOff val="32951"/>
                <a:alphaOff val="0"/>
                <a:tint val="86000"/>
                <a:satMod val="160000"/>
              </a:schemeClr>
            </a:gs>
            <a:gs pos="100000">
              <a:schemeClr val="accent6">
                <a:shade val="50000"/>
                <a:hueOff val="439113"/>
                <a:satOff val="-46311"/>
                <a:lumOff val="32951"/>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accent6">
              <a:shade val="50000"/>
              <a:hueOff val="439113"/>
              <a:satOff val="-46311"/>
              <a:lumOff val="32951"/>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kk-KZ" sz="900" b="1" kern="1200" dirty="0" smtClean="0"/>
            <a:t>Оқушылардың жеке бас қабілетін дамыту тетігі</a:t>
          </a:r>
          <a:endParaRPr lang="ru-RU" sz="900" b="1" kern="1200" dirty="0"/>
        </a:p>
      </dsp:txBody>
      <dsp:txXfrm>
        <a:off x="4958567" y="215005"/>
        <a:ext cx="942279" cy="941979"/>
      </dsp:txXfrm>
    </dsp:sp>
    <dsp:sp modelId="{8FA8BCB4-C78E-4200-9BA6-34CCE76231C5}">
      <dsp:nvSpPr>
        <dsp:cNvPr id="0" name=""/>
        <dsp:cNvSpPr/>
      </dsp:nvSpPr>
      <dsp:spPr>
        <a:xfrm>
          <a:off x="4169054" y="939675"/>
          <a:ext cx="364540" cy="364534"/>
        </a:xfrm>
        <a:prstGeom prst="ellipse">
          <a:avLst/>
        </a:prstGeom>
        <a:gradFill rotWithShape="0">
          <a:gsLst>
            <a:gs pos="0">
              <a:schemeClr val="accent6">
                <a:shade val="50000"/>
                <a:hueOff val="329335"/>
                <a:satOff val="-34734"/>
                <a:lumOff val="24713"/>
                <a:alphaOff val="0"/>
                <a:tint val="60000"/>
                <a:satMod val="160000"/>
              </a:schemeClr>
            </a:gs>
            <a:gs pos="46000">
              <a:schemeClr val="accent6">
                <a:shade val="50000"/>
                <a:hueOff val="329335"/>
                <a:satOff val="-34734"/>
                <a:lumOff val="24713"/>
                <a:alphaOff val="0"/>
                <a:tint val="86000"/>
                <a:satMod val="160000"/>
              </a:schemeClr>
            </a:gs>
            <a:gs pos="100000">
              <a:schemeClr val="accent6">
                <a:shade val="50000"/>
                <a:hueOff val="329335"/>
                <a:satOff val="-34734"/>
                <a:lumOff val="24713"/>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accent6">
              <a:shade val="50000"/>
              <a:hueOff val="329335"/>
              <a:satOff val="-34734"/>
              <a:lumOff val="24713"/>
              <a:alphaOff val="0"/>
            </a:schemeClr>
          </a:contourClr>
        </a:sp3d>
      </dsp:spPr>
      <dsp:style>
        <a:lnRef idx="0">
          <a:scrgbClr r="0" g="0" b="0"/>
        </a:lnRef>
        <a:fillRef idx="3">
          <a:scrgbClr r="0" g="0" b="0"/>
        </a:fillRef>
        <a:effectRef idx="3">
          <a:scrgbClr r="0" g="0" b="0"/>
        </a:effectRef>
        <a:fontRef idx="minor">
          <a:schemeClr val="lt1"/>
        </a:fontRef>
      </dsp:style>
    </dsp:sp>
    <dsp:sp modelId="{E6350EDE-12B8-4760-BEEA-487F4065CB10}">
      <dsp:nvSpPr>
        <dsp:cNvPr id="0" name=""/>
        <dsp:cNvSpPr/>
      </dsp:nvSpPr>
      <dsp:spPr>
        <a:xfrm>
          <a:off x="0" y="3153687"/>
          <a:ext cx="263956" cy="264211"/>
        </a:xfrm>
        <a:prstGeom prst="ellipse">
          <a:avLst/>
        </a:prstGeom>
        <a:gradFill rotWithShape="0">
          <a:gsLst>
            <a:gs pos="0">
              <a:schemeClr val="accent6">
                <a:shade val="50000"/>
                <a:hueOff val="219556"/>
                <a:satOff val="-23156"/>
                <a:lumOff val="16475"/>
                <a:alphaOff val="0"/>
                <a:tint val="60000"/>
                <a:satMod val="160000"/>
              </a:schemeClr>
            </a:gs>
            <a:gs pos="46000">
              <a:schemeClr val="accent6">
                <a:shade val="50000"/>
                <a:hueOff val="219556"/>
                <a:satOff val="-23156"/>
                <a:lumOff val="16475"/>
                <a:alphaOff val="0"/>
                <a:tint val="86000"/>
                <a:satMod val="160000"/>
              </a:schemeClr>
            </a:gs>
            <a:gs pos="100000">
              <a:schemeClr val="accent6">
                <a:shade val="50000"/>
                <a:hueOff val="219556"/>
                <a:satOff val="-23156"/>
                <a:lumOff val="16475"/>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accent6">
              <a:shade val="50000"/>
              <a:hueOff val="219556"/>
              <a:satOff val="-23156"/>
              <a:lumOff val="16475"/>
              <a:alphaOff val="0"/>
            </a:schemeClr>
          </a:contourClr>
        </a:sp3d>
      </dsp:spPr>
      <dsp:style>
        <a:lnRef idx="0">
          <a:scrgbClr r="0" g="0" b="0"/>
        </a:lnRef>
        <a:fillRef idx="3">
          <a:scrgbClr r="0" g="0" b="0"/>
        </a:fillRef>
        <a:effectRef idx="3">
          <a:scrgbClr r="0" g="0" b="0"/>
        </a:effectRef>
        <a:fontRef idx="minor">
          <a:schemeClr val="lt1"/>
        </a:fontRef>
      </dsp:style>
    </dsp:sp>
    <dsp:sp modelId="{84C42704-9A7D-4B31-956A-FAAE6510C400}">
      <dsp:nvSpPr>
        <dsp:cNvPr id="0" name=""/>
        <dsp:cNvSpPr/>
      </dsp:nvSpPr>
      <dsp:spPr>
        <a:xfrm>
          <a:off x="2632252" y="2777665"/>
          <a:ext cx="263956" cy="264211"/>
        </a:xfrm>
        <a:prstGeom prst="ellipse">
          <a:avLst/>
        </a:prstGeom>
        <a:gradFill rotWithShape="0">
          <a:gsLst>
            <a:gs pos="0">
              <a:schemeClr val="accent6">
                <a:shade val="50000"/>
                <a:hueOff val="109778"/>
                <a:satOff val="-11578"/>
                <a:lumOff val="8238"/>
                <a:alphaOff val="0"/>
                <a:tint val="60000"/>
                <a:satMod val="160000"/>
              </a:schemeClr>
            </a:gs>
            <a:gs pos="46000">
              <a:schemeClr val="accent6">
                <a:shade val="50000"/>
                <a:hueOff val="109778"/>
                <a:satOff val="-11578"/>
                <a:lumOff val="8238"/>
                <a:alphaOff val="0"/>
                <a:tint val="86000"/>
                <a:satMod val="160000"/>
              </a:schemeClr>
            </a:gs>
            <a:gs pos="100000">
              <a:schemeClr val="accent6">
                <a:shade val="50000"/>
                <a:hueOff val="109778"/>
                <a:satOff val="-11578"/>
                <a:lumOff val="8238"/>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accent6">
              <a:shade val="50000"/>
              <a:hueOff val="109778"/>
              <a:satOff val="-11578"/>
              <a:lumOff val="8238"/>
              <a:alphaOff val="0"/>
            </a:schemeClr>
          </a:contourClr>
        </a:sp3d>
      </dsp:spPr>
      <dsp:style>
        <a:lnRef idx="0">
          <a:scrgbClr r="0" g="0" b="0"/>
        </a:lnRef>
        <a:fillRef idx="3">
          <a:scrgbClr r="0" g="0" b="0"/>
        </a:fillRef>
        <a:effectRef idx="3">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3BECC4-890A-4BAC-9CB5-B5AA9030077E}">
      <dsp:nvSpPr>
        <dsp:cNvPr id="0" name=""/>
        <dsp:cNvSpPr/>
      </dsp:nvSpPr>
      <dsp:spPr>
        <a:xfrm>
          <a:off x="2182169" y="2154026"/>
          <a:ext cx="2693099" cy="2693099"/>
        </a:xfrm>
        <a:prstGeom prst="gear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kk-KZ" sz="1200" kern="1200" dirty="0" smtClean="0"/>
            <a:t>− орта, техникалық және кәсіптік, жоғары білім беру деңгейлерінде функционалдық сауаттылықты қалыптастырудың бірізділігін қамтамасыз ету.</a:t>
          </a:r>
          <a:endParaRPr lang="ru-RU" sz="1200" kern="1200" dirty="0"/>
        </a:p>
      </dsp:txBody>
      <dsp:txXfrm>
        <a:off x="2723602" y="2784872"/>
        <a:ext cx="1610233" cy="1384308"/>
      </dsp:txXfrm>
    </dsp:sp>
    <dsp:sp modelId="{F632A2F0-A037-4C48-8C3F-61CAD1BF11FD}">
      <dsp:nvSpPr>
        <dsp:cNvPr id="0" name=""/>
        <dsp:cNvSpPr/>
      </dsp:nvSpPr>
      <dsp:spPr>
        <a:xfrm>
          <a:off x="636550" y="1566894"/>
          <a:ext cx="1958617" cy="1958617"/>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kk-KZ" sz="800" kern="1200" dirty="0" smtClean="0">
              <a:latin typeface="Times New Roman" pitchFamily="18" charset="0"/>
              <a:cs typeface="Times New Roman" pitchFamily="18" charset="0"/>
            </a:rPr>
            <a:t>− функционалдық сауаттылықты қалыптастыру және жетілдіру аспектінде бастауыш, негізгі орта және жалпы орта білім беру деңгейлерінде білім мазмұнының бірізділігін қамтамасыз ету; </a:t>
          </a:r>
          <a:endParaRPr lang="ru-RU" sz="800" kern="1200" dirty="0">
            <a:latin typeface="Times New Roman" pitchFamily="18" charset="0"/>
            <a:cs typeface="Times New Roman" pitchFamily="18" charset="0"/>
          </a:endParaRPr>
        </a:p>
      </dsp:txBody>
      <dsp:txXfrm>
        <a:off x="1129638" y="2062962"/>
        <a:ext cx="972441" cy="966481"/>
      </dsp:txXfrm>
    </dsp:sp>
    <dsp:sp modelId="{2FFA2FEE-B124-4C64-9832-6DE4AFB40DD2}">
      <dsp:nvSpPr>
        <dsp:cNvPr id="0" name=""/>
        <dsp:cNvSpPr/>
      </dsp:nvSpPr>
      <dsp:spPr>
        <a:xfrm rot="20700000">
          <a:off x="1733576" y="215647"/>
          <a:ext cx="1919045" cy="1919045"/>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kk-KZ" sz="1000" kern="1200" dirty="0" smtClean="0">
              <a:latin typeface="Times New Roman" pitchFamily="18" charset="0"/>
              <a:cs typeface="Times New Roman" pitchFamily="18" charset="0"/>
            </a:rPr>
            <a:t>− орта білім деңгейінде барлық оқу пәндерінің мазмұнына сәйкес компонетті жүйелі түрде енгізу арқылы функционалдық сауаттылықтың негізін қалау; </a:t>
          </a:r>
          <a:endParaRPr lang="ru-RU" sz="1000" kern="1200" dirty="0">
            <a:latin typeface="Times New Roman" pitchFamily="18" charset="0"/>
            <a:cs typeface="Times New Roman" pitchFamily="18" charset="0"/>
          </a:endParaRPr>
        </a:p>
      </dsp:txBody>
      <dsp:txXfrm rot="-20700000">
        <a:off x="2154479" y="636550"/>
        <a:ext cx="1077239" cy="1077239"/>
      </dsp:txXfrm>
    </dsp:sp>
    <dsp:sp modelId="{A12B80E2-6F98-4551-B141-40A2E94EDB4A}">
      <dsp:nvSpPr>
        <dsp:cNvPr id="0" name=""/>
        <dsp:cNvSpPr/>
      </dsp:nvSpPr>
      <dsp:spPr>
        <a:xfrm>
          <a:off x="2004148" y="1792619"/>
          <a:ext cx="3447166" cy="3447166"/>
        </a:xfrm>
        <a:prstGeom prst="circularArrow">
          <a:avLst>
            <a:gd name="adj1" fmla="val 4688"/>
            <a:gd name="adj2" fmla="val 299029"/>
            <a:gd name="adj3" fmla="val 2530717"/>
            <a:gd name="adj4" fmla="val 15830279"/>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258602B-9A57-48BF-AD9F-ABC932939CB4}">
      <dsp:nvSpPr>
        <dsp:cNvPr id="0" name=""/>
        <dsp:cNvSpPr/>
      </dsp:nvSpPr>
      <dsp:spPr>
        <a:xfrm>
          <a:off x="289683" y="1130512"/>
          <a:ext cx="2504582" cy="2504582"/>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ACE86E4-BF96-43BB-BDAD-6365A698A487}">
      <dsp:nvSpPr>
        <dsp:cNvPr id="0" name=""/>
        <dsp:cNvSpPr/>
      </dsp:nvSpPr>
      <dsp:spPr>
        <a:xfrm>
          <a:off x="1289681" y="-207709"/>
          <a:ext cx="2700444" cy="2700444"/>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C2D620-412C-4468-9287-49A0BB97D38A}">
      <dsp:nvSpPr>
        <dsp:cNvPr id="0" name=""/>
        <dsp:cNvSpPr/>
      </dsp:nvSpPr>
      <dsp:spPr>
        <a:xfrm>
          <a:off x="0" y="383402"/>
          <a:ext cx="8229600" cy="1146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583184" rIns="638708" bIns="85344" numCol="1" spcCol="1270" anchor="t" anchorCtr="0">
          <a:noAutofit/>
        </a:bodyPr>
        <a:lstStyle/>
        <a:p>
          <a:pPr marL="114300" lvl="1" indent="-114300" algn="just" defTabSz="533400">
            <a:lnSpc>
              <a:spcPct val="90000"/>
            </a:lnSpc>
            <a:spcBef>
              <a:spcPct val="0"/>
            </a:spcBef>
            <a:spcAft>
              <a:spcPct val="15000"/>
            </a:spcAft>
            <a:buChar char="••"/>
          </a:pPr>
          <a:r>
            <a:rPr lang="kk-KZ" sz="1200" b="1" kern="1200" dirty="0" smtClean="0">
              <a:latin typeface="Times New Roman" pitchFamily="18" charset="0"/>
              <a:cs typeface="Times New Roman" pitchFamily="18" charset="0"/>
            </a:rPr>
            <a:t>Геометрия - бұл ғылым мен өнерде де кеңінен қолданылатын әдіс. Иллюстрация ретінде сәулетшілер мен инженерлер геометриялық пішіндерді жиі пайдаланады деп айтуға болады. Геометриялық  сипаттамалар физика мен химияда жиі қолданылады.   </a:t>
          </a:r>
          <a:endParaRPr lang="ru-RU" sz="1200" b="1" kern="1200" dirty="0">
            <a:latin typeface="Times New Roman" pitchFamily="18" charset="0"/>
            <a:cs typeface="Times New Roman" pitchFamily="18" charset="0"/>
          </a:endParaRPr>
        </a:p>
      </dsp:txBody>
      <dsp:txXfrm>
        <a:off x="0" y="383402"/>
        <a:ext cx="8229600" cy="1146600"/>
      </dsp:txXfrm>
    </dsp:sp>
    <dsp:sp modelId="{BC9CBD4E-C3CD-4A12-BBE2-B2BA7C384E66}">
      <dsp:nvSpPr>
        <dsp:cNvPr id="0" name=""/>
        <dsp:cNvSpPr/>
      </dsp:nvSpPr>
      <dsp:spPr>
        <a:xfrm>
          <a:off x="411480" y="45736"/>
          <a:ext cx="5616759" cy="75094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just" defTabSz="622300">
            <a:lnSpc>
              <a:spcPct val="90000"/>
            </a:lnSpc>
            <a:spcBef>
              <a:spcPct val="0"/>
            </a:spcBef>
            <a:spcAft>
              <a:spcPct val="35000"/>
            </a:spcAft>
          </a:pPr>
          <a:r>
            <a:rPr lang="kk-KZ" sz="1400" kern="1200" dirty="0" smtClean="0">
              <a:latin typeface="Times New Roman" pitchFamily="18" charset="0"/>
              <a:cs typeface="Times New Roman" pitchFamily="18" charset="0"/>
            </a:rPr>
            <a:t>Мектеп математикасын оқытуда сыни тұрғыдан ойлау және проблемаларды шешу маңызды рөл атқарады.  Геометрияны зерттеу сыни тұрғыдан ойлау және проблемаларды шешу дағдыларын дамытуға айтарлықтай үлес қосады.   </a:t>
          </a:r>
          <a:endParaRPr lang="ru-RU" sz="1400" kern="1200" dirty="0">
            <a:latin typeface="Times New Roman" pitchFamily="18" charset="0"/>
            <a:cs typeface="Times New Roman" pitchFamily="18" charset="0"/>
          </a:endParaRPr>
        </a:p>
      </dsp:txBody>
      <dsp:txXfrm>
        <a:off x="448138" y="82394"/>
        <a:ext cx="5543443" cy="677630"/>
      </dsp:txXfrm>
    </dsp:sp>
    <dsp:sp modelId="{79AA995D-EFD9-4C06-9E25-E4D9996A7B19}">
      <dsp:nvSpPr>
        <dsp:cNvPr id="0" name=""/>
        <dsp:cNvSpPr/>
      </dsp:nvSpPr>
      <dsp:spPr>
        <a:xfrm>
          <a:off x="0" y="2094482"/>
          <a:ext cx="8229600" cy="11686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583184" rIns="638708" bIns="85344" numCol="1" spcCol="1270" anchor="t" anchorCtr="0">
          <a:noAutofit/>
        </a:bodyPr>
        <a:lstStyle/>
        <a:p>
          <a:pPr marL="114300" lvl="1" indent="-114300" algn="just" defTabSz="533400">
            <a:lnSpc>
              <a:spcPct val="90000"/>
            </a:lnSpc>
            <a:spcBef>
              <a:spcPct val="0"/>
            </a:spcBef>
            <a:spcAft>
              <a:spcPct val="15000"/>
            </a:spcAft>
            <a:buChar char="••"/>
          </a:pPr>
          <a:r>
            <a:rPr lang="kk-KZ" sz="1200" b="1" kern="1200" dirty="0" smtClean="0">
              <a:latin typeface="Times New Roman" pitchFamily="18" charset="0"/>
              <a:cs typeface="Times New Roman" pitchFamily="18" charset="0"/>
            </a:rPr>
            <a:t>Геометрия оқушылардың өздері өмір сүретін әлем туралы көбірек білім алуға және оның құндылығын бағалауға көмектеседі. Мысалы, кристалдардың пішіндері мен ғарыш объектілерінің орбиталары геометриялық болып табылады</a:t>
          </a:r>
          <a:r>
            <a:rPr lang="kk-KZ" sz="1200" b="1" kern="1200" dirty="0" smtClean="0"/>
            <a:t>  </a:t>
          </a:r>
          <a:endParaRPr lang="ru-RU" sz="1200" b="1" kern="1200" dirty="0"/>
        </a:p>
      </dsp:txBody>
      <dsp:txXfrm>
        <a:off x="0" y="2094482"/>
        <a:ext cx="8229600" cy="1168650"/>
      </dsp:txXfrm>
    </dsp:sp>
    <dsp:sp modelId="{00D87CB6-EDBD-4CB9-B578-3B35BF4C906D}">
      <dsp:nvSpPr>
        <dsp:cNvPr id="0" name=""/>
        <dsp:cNvSpPr/>
      </dsp:nvSpPr>
      <dsp:spPr>
        <a:xfrm>
          <a:off x="411480" y="1681202"/>
          <a:ext cx="5760720" cy="8265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just" defTabSz="533400">
            <a:lnSpc>
              <a:spcPct val="90000"/>
            </a:lnSpc>
            <a:spcBef>
              <a:spcPct val="0"/>
            </a:spcBef>
            <a:spcAft>
              <a:spcPct val="35000"/>
            </a:spcAft>
          </a:pPr>
          <a:r>
            <a:rPr lang="kk-KZ" sz="1200" kern="1200" dirty="0" smtClean="0">
              <a:latin typeface="Times New Roman" pitchFamily="18" charset="0"/>
              <a:cs typeface="Times New Roman" pitchFamily="18" charset="0"/>
            </a:rPr>
            <a:t>Геометрия пәндері математиканың басқа салаларын оқытуға көмектеседі.  Мысалы, геометрия бөлшектер мен ондық сандар туралы түсінік алу үшін қолданылады; тіктөртбұрыштар, квадраттар, шеңберлер негізінен операцияларды орындау техникасын үйрету үшін қолданылады</a:t>
          </a:r>
          <a:r>
            <a:rPr lang="kk-KZ" sz="1400" kern="1200" dirty="0" smtClean="0"/>
            <a:t>.</a:t>
          </a:r>
          <a:endParaRPr lang="ru-RU" sz="1400" kern="1200" dirty="0"/>
        </a:p>
      </dsp:txBody>
      <dsp:txXfrm>
        <a:off x="451829" y="1721551"/>
        <a:ext cx="5680022" cy="745862"/>
      </dsp:txXfrm>
    </dsp:sp>
    <dsp:sp modelId="{C8FAB5E1-B0DC-43BF-B4D0-9E42225FE605}">
      <dsp:nvSpPr>
        <dsp:cNvPr id="0" name=""/>
        <dsp:cNvSpPr/>
      </dsp:nvSpPr>
      <dsp:spPr>
        <a:xfrm>
          <a:off x="0" y="3827612"/>
          <a:ext cx="8229600" cy="11686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583184" rIns="638708" bIns="85344" numCol="1" spcCol="1270" anchor="t" anchorCtr="0">
          <a:noAutofit/>
        </a:bodyPr>
        <a:lstStyle/>
        <a:p>
          <a:pPr marL="114300" lvl="1" indent="-114300" algn="l" defTabSz="533400">
            <a:lnSpc>
              <a:spcPct val="90000"/>
            </a:lnSpc>
            <a:spcBef>
              <a:spcPct val="0"/>
            </a:spcBef>
            <a:spcAft>
              <a:spcPct val="15000"/>
            </a:spcAft>
            <a:buChar char="••"/>
          </a:pPr>
          <a:r>
            <a:rPr lang="kk-KZ" sz="1200" b="1" kern="1200" dirty="0" smtClean="0">
              <a:latin typeface="Times New Roman" pitchFamily="18" charset="0"/>
              <a:cs typeface="Times New Roman" pitchFamily="18" charset="0"/>
            </a:rPr>
            <a:t>Геометрия-бұл оқушыларға  көңіл көтеруге көмектесетін және тіпті математикағв ынтасын арттыратын  құрал.  Мысалы, олар геометриялық фигуралармен ойнауға, кесуге, желімдеуге, айналдыруға, параллель жылжытуға және симметриялауды жрыса жасайды.</a:t>
          </a:r>
          <a:endParaRPr lang="ru-RU" sz="2000" b="1" kern="1200" dirty="0"/>
        </a:p>
      </dsp:txBody>
      <dsp:txXfrm>
        <a:off x="0" y="3827612"/>
        <a:ext cx="8229600" cy="1168650"/>
      </dsp:txXfrm>
    </dsp:sp>
    <dsp:sp modelId="{4714D1F5-81AE-4710-BEDE-F3DEAFC51B2F}">
      <dsp:nvSpPr>
        <dsp:cNvPr id="0" name=""/>
        <dsp:cNvSpPr/>
      </dsp:nvSpPr>
      <dsp:spPr>
        <a:xfrm>
          <a:off x="411480" y="3414332"/>
          <a:ext cx="5760720" cy="8265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533400">
            <a:lnSpc>
              <a:spcPct val="90000"/>
            </a:lnSpc>
            <a:spcBef>
              <a:spcPct val="0"/>
            </a:spcBef>
            <a:spcAft>
              <a:spcPct val="35000"/>
            </a:spcAft>
          </a:pPr>
          <a:r>
            <a:rPr lang="kk-KZ" sz="1200" kern="1200" dirty="0" smtClean="0">
              <a:latin typeface="Times New Roman" pitchFamily="18" charset="0"/>
              <a:cs typeface="Times New Roman" pitchFamily="18" charset="0"/>
            </a:rPr>
            <a:t>Геометрия-күнделікті өмірде қолданылатын математиканың маңызды бөліктерінің бірі. Мысалы, безендіру үшін қолданылатын бөлмелердің, ғимараттардың және фигуралардың пішіндері геометриялық фигуралар болып табылады </a:t>
          </a:r>
          <a:endParaRPr lang="ru-RU" sz="1200" kern="1200" dirty="0">
            <a:latin typeface="Times New Roman" pitchFamily="18" charset="0"/>
            <a:cs typeface="Times New Roman" pitchFamily="18" charset="0"/>
          </a:endParaRPr>
        </a:p>
      </dsp:txBody>
      <dsp:txXfrm>
        <a:off x="451829" y="3454681"/>
        <a:ext cx="5680022" cy="745862"/>
      </dsp:txXfrm>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Равнобедренный треугольник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540544" y="776288"/>
            <a:ext cx="8062912" cy="1470025"/>
          </a:xfrm>
        </p:spPr>
        <p:txBody>
          <a:bodyPr anchor="b">
            <a:normAutofit/>
          </a:bodyPr>
          <a:lstStyle>
            <a:lvl1pPr algn="r">
              <a:defRPr sz="440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1371600" y="6012656"/>
            <a:ext cx="5791200" cy="365125"/>
          </a:xfrm>
        </p:spPr>
        <p:txBody>
          <a:bodyPr tIns="0" bIns="0" anchor="t"/>
          <a:lstStyle>
            <a:lvl1pPr algn="r">
              <a:defRPr sz="1000"/>
            </a:lvl1pPr>
          </a:lstStyle>
          <a:p>
            <a:fld id="{D304080A-9207-4E81-B3A9-AFD2CD41044E}" type="datetimeFigureOut">
              <a:rPr lang="ru-RU" smtClean="0"/>
              <a:t>08.05.2023</a:t>
            </a:fld>
            <a:endParaRPr lang="ru-RU"/>
          </a:p>
        </p:txBody>
      </p:sp>
      <p:sp>
        <p:nvSpPr>
          <p:cNvPr id="17" name="Нижний колонтитул 16"/>
          <p:cNvSpPr>
            <a:spLocks noGrp="1"/>
          </p:cNvSpPr>
          <p:nvPr>
            <p:ph type="ftr" sz="quarter" idx="11"/>
          </p:nvPr>
        </p:nvSpPr>
        <p:spPr>
          <a:xfrm>
            <a:off x="1371600" y="5650704"/>
            <a:ext cx="5791200" cy="365125"/>
          </a:xfrm>
        </p:spPr>
        <p:txBody>
          <a:bodyPr tIns="0" bIns="0" anchor="b"/>
          <a:lstStyle>
            <a:lvl1pPr algn="r">
              <a:defRPr sz="1100"/>
            </a:lvl1pPr>
          </a:lstStyle>
          <a:p>
            <a:endParaRPr lang="ru-RU"/>
          </a:p>
        </p:txBody>
      </p:sp>
      <p:sp>
        <p:nvSpPr>
          <p:cNvPr id="29" name="Номер слайда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D8B91FA1-868B-4804-83C7-D0DF823AFD9F}"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304080A-9207-4E81-B3A9-AFD2CD41044E}" type="datetimeFigureOut">
              <a:rPr lang="ru-RU" smtClean="0"/>
              <a:t>08.05.2023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8B91FA1-868B-4804-83C7-D0DF823AFD9F}"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381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381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304080A-9207-4E81-B3A9-AFD2CD41044E}" type="datetimeFigureOut">
              <a:rPr lang="ru-RU" smtClean="0"/>
              <a:t>08.05.2023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8B91FA1-868B-4804-83C7-D0DF823AFD9F}"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1399032"/>
          </a:xfrm>
        </p:spPr>
        <p:txBody>
          <a:bodyPr/>
          <a:lstStyle/>
          <a:p>
            <a:r>
              <a:rPr kumimoji="0" lang="ru-RU" smtClean="0"/>
              <a:t>Образец заголовка</a:t>
            </a:r>
            <a:endParaRPr kumimoji="0" lang="en-US"/>
          </a:p>
        </p:txBody>
      </p:sp>
      <p:sp>
        <p:nvSpPr>
          <p:cNvPr id="3" name="Объект 2"/>
          <p:cNvSpPr>
            <a:spLocks noGrp="1"/>
          </p:cNvSpPr>
          <p:nvPr>
            <p:ph idx="1"/>
          </p:nvPr>
        </p:nvSpPr>
        <p:spPr>
          <a:xfrm>
            <a:off x="457200" y="1882808"/>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791456" y="6480048"/>
            <a:ext cx="2133600" cy="301752"/>
          </a:xfrm>
        </p:spPr>
        <p:txBody>
          <a:bodyPr/>
          <a:lstStyle/>
          <a:p>
            <a:fld id="{D304080A-9207-4E81-B3A9-AFD2CD41044E}" type="datetimeFigureOut">
              <a:rPr lang="ru-RU" smtClean="0"/>
              <a:t>08.05.2023</a:t>
            </a:fld>
            <a:endParaRPr lang="ru-RU"/>
          </a:p>
        </p:txBody>
      </p:sp>
      <p:sp>
        <p:nvSpPr>
          <p:cNvPr id="5" name="Нижний колонтитул 4"/>
          <p:cNvSpPr>
            <a:spLocks noGrp="1"/>
          </p:cNvSpPr>
          <p:nvPr>
            <p:ph type="ftr" sz="quarter" idx="11"/>
          </p:nvPr>
        </p:nvSpPr>
        <p:spPr>
          <a:xfrm>
            <a:off x="457200" y="6480969"/>
            <a:ext cx="4260056" cy="300831"/>
          </a:xfrm>
        </p:spPr>
        <p:txBody>
          <a:bodyPr/>
          <a:lstStyle/>
          <a:p>
            <a:endParaRPr lang="ru-RU"/>
          </a:p>
        </p:txBody>
      </p:sp>
      <p:sp>
        <p:nvSpPr>
          <p:cNvPr id="6" name="Номер слайда 5"/>
          <p:cNvSpPr>
            <a:spLocks noGrp="1"/>
          </p:cNvSpPr>
          <p:nvPr>
            <p:ph type="sldNum" sz="quarter" idx="12"/>
          </p:nvPr>
        </p:nvSpPr>
        <p:spPr/>
        <p:txBody>
          <a:bodyPr/>
          <a:lstStyle/>
          <a:p>
            <a:fld id="{D8B91FA1-868B-4804-83C7-D0DF823AFD9F}"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9" name="Прямоугольный треугольник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Равнобедренный треугольник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Дата 3"/>
          <p:cNvSpPr>
            <a:spLocks noGrp="1"/>
          </p:cNvSpPr>
          <p:nvPr>
            <p:ph type="dt" sz="half" idx="10"/>
          </p:nvPr>
        </p:nvSpPr>
        <p:spPr>
          <a:xfrm>
            <a:off x="6955632" y="6477000"/>
            <a:ext cx="2133600" cy="304800"/>
          </a:xfrm>
        </p:spPr>
        <p:txBody>
          <a:bodyPr/>
          <a:lstStyle/>
          <a:p>
            <a:fld id="{D304080A-9207-4E81-B3A9-AFD2CD41044E}" type="datetimeFigureOut">
              <a:rPr lang="ru-RU" smtClean="0"/>
              <a:t>08.05.2023</a:t>
            </a:fld>
            <a:endParaRPr lang="ru-RU"/>
          </a:p>
        </p:txBody>
      </p:sp>
      <p:sp>
        <p:nvSpPr>
          <p:cNvPr id="5" name="Нижний колонтитул 4"/>
          <p:cNvSpPr>
            <a:spLocks noGrp="1"/>
          </p:cNvSpPr>
          <p:nvPr>
            <p:ph type="ftr" sz="quarter" idx="11"/>
          </p:nvPr>
        </p:nvSpPr>
        <p:spPr>
          <a:xfrm>
            <a:off x="2619376" y="6480969"/>
            <a:ext cx="4260056" cy="300831"/>
          </a:xfrm>
        </p:spPr>
        <p:txBody>
          <a:bodyPr/>
          <a:lstStyle/>
          <a:p>
            <a:endParaRPr lang="ru-RU"/>
          </a:p>
        </p:txBody>
      </p:sp>
      <p:sp>
        <p:nvSpPr>
          <p:cNvPr id="6" name="Номер слайда 5"/>
          <p:cNvSpPr>
            <a:spLocks noGrp="1"/>
          </p:cNvSpPr>
          <p:nvPr>
            <p:ph type="sldNum" sz="quarter" idx="12"/>
          </p:nvPr>
        </p:nvSpPr>
        <p:spPr>
          <a:xfrm>
            <a:off x="8451056" y="809624"/>
            <a:ext cx="502920" cy="300831"/>
          </a:xfrm>
        </p:spPr>
        <p:txBody>
          <a:bodyPr/>
          <a:lstStyle/>
          <a:p>
            <a:fld id="{D8B91FA1-868B-4804-83C7-D0DF823AFD9F}" type="slidenum">
              <a:rPr lang="ru-RU" smtClean="0"/>
              <a:t>‹#›</a:t>
            </a:fld>
            <a:endParaRPr lang="ru-RU"/>
          </a:p>
        </p:txBody>
      </p:sp>
      <p:cxnSp>
        <p:nvCxnSpPr>
          <p:cNvPr id="11" name="Прямая соединительная линия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Прямая соединительная линия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Заголовок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marL="0" algn="l">
              <a:defRPr/>
            </a:lvl1pPr>
          </a:lstStyle>
          <a:p>
            <a:r>
              <a:rPr kumimoji="0" lang="ru-RU" smtClean="0"/>
              <a:t>Образец заголовка</a:t>
            </a:r>
            <a:endParaRPr kumimoji="0" lang="en-US"/>
          </a:p>
        </p:txBody>
      </p:sp>
      <p:sp>
        <p:nvSpPr>
          <p:cNvPr id="3" name="Объект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4791456" y="6480969"/>
            <a:ext cx="2133600" cy="301752"/>
          </a:xfrm>
        </p:spPr>
        <p:txBody>
          <a:bodyPr/>
          <a:lstStyle/>
          <a:p>
            <a:fld id="{D304080A-9207-4E81-B3A9-AFD2CD41044E}" type="datetimeFigureOut">
              <a:rPr lang="ru-RU" smtClean="0"/>
              <a:t>08.05.2023</a:t>
            </a:fld>
            <a:endParaRPr lang="ru-RU"/>
          </a:p>
        </p:txBody>
      </p:sp>
      <p:sp>
        <p:nvSpPr>
          <p:cNvPr id="6" name="Нижний колонтитул 5"/>
          <p:cNvSpPr>
            <a:spLocks noGrp="1"/>
          </p:cNvSpPr>
          <p:nvPr>
            <p:ph type="ftr" sz="quarter" idx="11"/>
          </p:nvPr>
        </p:nvSpPr>
        <p:spPr>
          <a:xfrm>
            <a:off x="457200" y="6480969"/>
            <a:ext cx="4260056" cy="301752"/>
          </a:xfrm>
        </p:spPr>
        <p:txBody>
          <a:bodyPr/>
          <a:lstStyle/>
          <a:p>
            <a:endParaRPr lang="ru-RU"/>
          </a:p>
        </p:txBody>
      </p:sp>
      <p:sp>
        <p:nvSpPr>
          <p:cNvPr id="7" name="Номер слайда 6"/>
          <p:cNvSpPr>
            <a:spLocks noGrp="1"/>
          </p:cNvSpPr>
          <p:nvPr>
            <p:ph type="sldNum" sz="quarter" idx="12"/>
          </p:nvPr>
        </p:nvSpPr>
        <p:spPr>
          <a:xfrm>
            <a:off x="7589520" y="6480969"/>
            <a:ext cx="502920" cy="301752"/>
          </a:xfrm>
        </p:spPr>
        <p:txBody>
          <a:bodyPr/>
          <a:lstStyle/>
          <a:p>
            <a:fld id="{D8B91FA1-868B-4804-83C7-D0DF823AFD9F}"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a:xfrm>
            <a:off x="4791456" y="6480969"/>
            <a:ext cx="2130552" cy="301752"/>
          </a:xfrm>
        </p:spPr>
        <p:txBody>
          <a:bodyPr/>
          <a:lstStyle/>
          <a:p>
            <a:fld id="{D304080A-9207-4E81-B3A9-AFD2CD41044E}" type="datetimeFigureOut">
              <a:rPr lang="ru-RU" smtClean="0"/>
              <a:t>08.05.2023</a:t>
            </a:fld>
            <a:endParaRPr lang="ru-RU"/>
          </a:p>
        </p:txBody>
      </p:sp>
      <p:sp>
        <p:nvSpPr>
          <p:cNvPr id="8" name="Нижний колонтитул 7"/>
          <p:cNvSpPr>
            <a:spLocks noGrp="1"/>
          </p:cNvSpPr>
          <p:nvPr>
            <p:ph type="ftr" sz="quarter" idx="11"/>
          </p:nvPr>
        </p:nvSpPr>
        <p:spPr>
          <a:xfrm>
            <a:off x="457200" y="6480969"/>
            <a:ext cx="4261104" cy="301752"/>
          </a:xfrm>
        </p:spPr>
        <p:txBody>
          <a:bodyPr/>
          <a:lstStyle/>
          <a:p>
            <a:endParaRPr lang="ru-RU"/>
          </a:p>
        </p:txBody>
      </p:sp>
      <p:sp>
        <p:nvSpPr>
          <p:cNvPr id="9" name="Номер слайда 8"/>
          <p:cNvSpPr>
            <a:spLocks noGrp="1"/>
          </p:cNvSpPr>
          <p:nvPr>
            <p:ph type="sldNum" sz="quarter" idx="12"/>
          </p:nvPr>
        </p:nvSpPr>
        <p:spPr>
          <a:xfrm>
            <a:off x="7589520" y="6483096"/>
            <a:ext cx="502920" cy="301752"/>
          </a:xfrm>
        </p:spPr>
        <p:txBody>
          <a:bodyPr/>
          <a:lstStyle>
            <a:lvl1pPr algn="ctr">
              <a:defRPr/>
            </a:lvl1pPr>
          </a:lstStyle>
          <a:p>
            <a:fld id="{D8B91FA1-868B-4804-83C7-D0DF823AFD9F}"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b="0"/>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D304080A-9207-4E81-B3A9-AFD2CD41044E}" type="datetimeFigureOut">
              <a:rPr lang="ru-RU" smtClean="0"/>
              <a:t>08.05.2023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8B91FA1-868B-4804-83C7-D0DF823AFD9F}"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791456" y="6480969"/>
            <a:ext cx="2133600" cy="301752"/>
          </a:xfrm>
        </p:spPr>
        <p:txBody>
          <a:bodyPr/>
          <a:lstStyle/>
          <a:p>
            <a:fld id="{D304080A-9207-4E81-B3A9-AFD2CD41044E}" type="datetimeFigureOut">
              <a:rPr lang="ru-RU" smtClean="0"/>
              <a:t>08.05.2023</a:t>
            </a:fld>
            <a:endParaRPr lang="ru-RU"/>
          </a:p>
        </p:txBody>
      </p:sp>
      <p:sp>
        <p:nvSpPr>
          <p:cNvPr id="3" name="Нижний колонтитул 2"/>
          <p:cNvSpPr>
            <a:spLocks noGrp="1"/>
          </p:cNvSpPr>
          <p:nvPr>
            <p:ph type="ftr" sz="quarter" idx="11"/>
          </p:nvPr>
        </p:nvSpPr>
        <p:spPr>
          <a:xfrm>
            <a:off x="457200" y="6481890"/>
            <a:ext cx="4260056" cy="300831"/>
          </a:xfrm>
        </p:spPr>
        <p:txBody>
          <a:bodyPr/>
          <a:lstStyle/>
          <a:p>
            <a:endParaRPr lang="ru-RU"/>
          </a:p>
        </p:txBody>
      </p:sp>
      <p:sp>
        <p:nvSpPr>
          <p:cNvPr id="4" name="Номер слайда 3"/>
          <p:cNvSpPr>
            <a:spLocks noGrp="1"/>
          </p:cNvSpPr>
          <p:nvPr>
            <p:ph type="sldNum" sz="quarter" idx="12"/>
          </p:nvPr>
        </p:nvSpPr>
        <p:spPr>
          <a:xfrm>
            <a:off x="7589520" y="6480969"/>
            <a:ext cx="502920" cy="301752"/>
          </a:xfrm>
        </p:spPr>
        <p:txBody>
          <a:bodyPr/>
          <a:lstStyle/>
          <a:p>
            <a:fld id="{D8B91FA1-868B-4804-83C7-D0DF823AFD9F}"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278976" y="6556248"/>
            <a:ext cx="2133600" cy="301752"/>
          </a:xfrm>
        </p:spPr>
        <p:txBody>
          <a:bodyPr/>
          <a:lstStyle>
            <a:lvl1pPr>
              <a:defRPr sz="900"/>
            </a:lvl1pPr>
          </a:lstStyle>
          <a:p>
            <a:fld id="{D304080A-9207-4E81-B3A9-AFD2CD41044E}" type="datetimeFigureOut">
              <a:rPr lang="ru-RU" smtClean="0"/>
              <a:t>08.05.2023</a:t>
            </a:fld>
            <a:endParaRPr lang="ru-RU"/>
          </a:p>
        </p:txBody>
      </p:sp>
      <p:sp>
        <p:nvSpPr>
          <p:cNvPr id="6" name="Нижний колонтитул 5"/>
          <p:cNvSpPr>
            <a:spLocks noGrp="1"/>
          </p:cNvSpPr>
          <p:nvPr>
            <p:ph type="ftr" sz="quarter" idx="11"/>
          </p:nvPr>
        </p:nvSpPr>
        <p:spPr>
          <a:xfrm>
            <a:off x="1135856" y="6556248"/>
            <a:ext cx="5143120"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410576" y="6556248"/>
            <a:ext cx="502920" cy="301752"/>
          </a:xfrm>
        </p:spPr>
        <p:txBody>
          <a:bodyPr/>
          <a:lstStyle>
            <a:lvl1pPr>
              <a:defRPr sz="900"/>
            </a:lvl1pPr>
          </a:lstStyle>
          <a:p>
            <a:fld id="{D8B91FA1-868B-4804-83C7-D0DF823AFD9F}"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6108192" y="6556248"/>
            <a:ext cx="2103120" cy="301752"/>
          </a:xfrm>
        </p:spPr>
        <p:txBody>
          <a:bodyPr/>
          <a:lstStyle>
            <a:lvl1pPr>
              <a:defRPr sz="900"/>
            </a:lvl1pPr>
          </a:lstStyle>
          <a:p>
            <a:fld id="{D304080A-9207-4E81-B3A9-AFD2CD41044E}" type="datetimeFigureOut">
              <a:rPr lang="ru-RU" smtClean="0"/>
              <a:t>08.05.2023</a:t>
            </a:fld>
            <a:endParaRPr lang="ru-RU"/>
          </a:p>
        </p:txBody>
      </p:sp>
      <p:sp>
        <p:nvSpPr>
          <p:cNvPr id="6" name="Нижний колонтитул 5"/>
          <p:cNvSpPr>
            <a:spLocks noGrp="1"/>
          </p:cNvSpPr>
          <p:nvPr>
            <p:ph type="ftr" sz="quarter" idx="11"/>
          </p:nvPr>
        </p:nvSpPr>
        <p:spPr>
          <a:xfrm>
            <a:off x="1170432" y="6557169"/>
            <a:ext cx="4948072"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217192" y="6556248"/>
            <a:ext cx="365760" cy="301752"/>
          </a:xfrm>
        </p:spPr>
        <p:txBody>
          <a:bodyPr/>
          <a:lstStyle>
            <a:lvl1pPr algn="ctr">
              <a:defRPr sz="900"/>
            </a:lvl1pPr>
          </a:lstStyle>
          <a:p>
            <a:fld id="{D8B91FA1-868B-4804-83C7-D0DF823AFD9F}"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Прямоугольный треугольник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Прямая соединительная линия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Прямая соединительная линия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Заголовок 21"/>
          <p:cNvSpPr>
            <a:spLocks noGrp="1"/>
          </p:cNvSpPr>
          <p:nvPr>
            <p:ph type="title"/>
          </p:nvPr>
        </p:nvSpPr>
        <p:spPr>
          <a:xfrm>
            <a:off x="457200" y="267494"/>
            <a:ext cx="8229600" cy="1399032"/>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D304080A-9207-4E81-B3A9-AFD2CD41044E}" type="datetimeFigureOut">
              <a:rPr lang="ru-RU" smtClean="0"/>
              <a:t>08.05.2023</a:t>
            </a:fld>
            <a:endParaRPr lang="ru-RU"/>
          </a:p>
        </p:txBody>
      </p:sp>
      <p:sp>
        <p:nvSpPr>
          <p:cNvPr id="3" name="Нижний колонтитул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ru-RU"/>
          </a:p>
        </p:txBody>
      </p:sp>
      <p:sp>
        <p:nvSpPr>
          <p:cNvPr id="23" name="Номер слайда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D8B91FA1-868B-4804-83C7-D0DF823AFD9F}"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Layout" Target="../diagrams/layout2.xml"/><Relationship Id="rId7" Type="http://schemas.openxmlformats.org/officeDocument/2006/relationships/image" Target="../media/image4.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6888" y="2022486"/>
            <a:ext cx="3867110" cy="2476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2022486"/>
            <a:ext cx="4575170" cy="3422738"/>
          </a:xfrm>
          <a:prstGeom prst="rect">
            <a:avLst/>
          </a:prstGeom>
        </p:spPr>
      </p:pic>
      <p:sp>
        <p:nvSpPr>
          <p:cNvPr id="4" name="Прямоугольник 3"/>
          <p:cNvSpPr/>
          <p:nvPr/>
        </p:nvSpPr>
        <p:spPr>
          <a:xfrm>
            <a:off x="323528" y="764704"/>
            <a:ext cx="8496944" cy="1200329"/>
          </a:xfrm>
          <a:prstGeom prst="rect">
            <a:avLst/>
          </a:prstGeom>
        </p:spPr>
        <p:txBody>
          <a:bodyPr wrap="square">
            <a:spAutoFit/>
          </a:bodyPr>
          <a:lstStyle/>
          <a:p>
            <a:pPr algn="ctr"/>
            <a:r>
              <a:rPr lang="en-US" b="1" dirty="0">
                <a:latin typeface="Times New Roman" pitchFamily="18" charset="0"/>
                <a:cs typeface="Times New Roman" pitchFamily="18" charset="0"/>
              </a:rPr>
              <a:t>FORMATION OF STUDENTS' FUNCTIONAL LITERACY IN GEOMETRY BASED ON STEM </a:t>
            </a:r>
            <a:r>
              <a:rPr lang="en-US" b="1" dirty="0" smtClean="0">
                <a:latin typeface="Times New Roman" pitchFamily="18" charset="0"/>
                <a:cs typeface="Times New Roman" pitchFamily="18" charset="0"/>
              </a:rPr>
              <a:t>KNOWLEDGE</a:t>
            </a:r>
          </a:p>
          <a:p>
            <a:pPr algn="ctr"/>
            <a:r>
              <a:rPr lang="en-US" b="1" dirty="0" smtClean="0">
                <a:latin typeface="Times New Roman" pitchFamily="18" charset="0"/>
                <a:cs typeface="Times New Roman" pitchFamily="18" charset="0"/>
              </a:rPr>
              <a:t>STEM </a:t>
            </a:r>
            <a:r>
              <a:rPr lang="kk-KZ" b="1" dirty="0" smtClean="0">
                <a:latin typeface="Times New Roman" pitchFamily="18" charset="0"/>
                <a:cs typeface="Times New Roman" pitchFamily="18" charset="0"/>
              </a:rPr>
              <a:t>БІЛІМ </a:t>
            </a:r>
            <a:r>
              <a:rPr lang="kk-KZ" b="1" dirty="0">
                <a:latin typeface="Times New Roman" pitchFamily="18" charset="0"/>
                <a:cs typeface="Times New Roman" pitchFamily="18" charset="0"/>
              </a:rPr>
              <a:t>НЕГІЗІНДЕ ОҚУШЫЛАРДЫҢ ГЕОМЕТРИЯДАН ФУНКЦИОНАЛДЫҚ САУАТТЫЛЫҒЫН ҚАЛЫПТАСТЫРУ</a:t>
            </a:r>
            <a:endParaRPr lang="ru-RU" dirty="0">
              <a:latin typeface="Times New Roman" pitchFamily="18" charset="0"/>
              <a:cs typeface="Times New Roman" pitchFamily="18" charset="0"/>
            </a:endParaRPr>
          </a:p>
        </p:txBody>
      </p:sp>
      <p:sp>
        <p:nvSpPr>
          <p:cNvPr id="5" name="Прямоугольник 4"/>
          <p:cNvSpPr/>
          <p:nvPr/>
        </p:nvSpPr>
        <p:spPr>
          <a:xfrm>
            <a:off x="4572000" y="4221088"/>
            <a:ext cx="4537745" cy="1938992"/>
          </a:xfrm>
          <a:prstGeom prst="rect">
            <a:avLst/>
          </a:prstGeom>
        </p:spPr>
        <p:txBody>
          <a:bodyPr wrap="square">
            <a:spAutoFit/>
          </a:bodyPr>
          <a:lstStyle/>
          <a:p>
            <a:pPr algn="r"/>
            <a:r>
              <a:rPr lang="kk-KZ" sz="2400" b="1" dirty="0" smtClean="0">
                <a:latin typeface="Times New Roman" pitchFamily="18" charset="0"/>
                <a:cs typeface="Times New Roman" pitchFamily="18" charset="0"/>
              </a:rPr>
              <a:t>М.Ауезов </a:t>
            </a:r>
            <a:r>
              <a:rPr lang="kk-KZ" sz="2400" b="1" dirty="0">
                <a:latin typeface="Times New Roman" pitchFamily="18" charset="0"/>
                <a:cs typeface="Times New Roman" pitchFamily="18" charset="0"/>
              </a:rPr>
              <a:t>атындағы Оңтүстік Қазақстан университеті, Қазақстан Республикасы, Шымкент қ</a:t>
            </a:r>
            <a:r>
              <a:rPr lang="kk-KZ" sz="2400" b="1" dirty="0" smtClean="0">
                <a:latin typeface="Times New Roman" pitchFamily="18" charset="0"/>
                <a:cs typeface="Times New Roman" pitchFamily="18" charset="0"/>
              </a:rPr>
              <a:t>.</a:t>
            </a:r>
          </a:p>
          <a:p>
            <a:pPr algn="r"/>
            <a:r>
              <a:rPr lang="kk-KZ" sz="2400" b="1" dirty="0" smtClean="0">
                <a:latin typeface="Times New Roman" pitchFamily="18" charset="0"/>
                <a:cs typeface="Times New Roman" pitchFamily="18" charset="0"/>
              </a:rPr>
              <a:t>05.05.2022</a:t>
            </a:r>
            <a:endParaRPr lang="ru-RU" sz="2400" b="1" dirty="0">
              <a:latin typeface="Times New Roman" pitchFamily="18" charset="0"/>
              <a:cs typeface="Times New Roman" pitchFamily="18" charset="0"/>
            </a:endParaRPr>
          </a:p>
        </p:txBody>
      </p:sp>
      <p:pic>
        <p:nvPicPr>
          <p:cNvPr id="6" name="Picture 2" descr="C:\Users\User\Desktop\заставка\эмблема.png"/>
          <p:cNvPicPr>
            <a:picLocks noChangeAspect="1" noChangeArrowheads="1"/>
          </p:cNvPicPr>
          <p:nvPr/>
        </p:nvPicPr>
        <p:blipFill>
          <a:blip r:embed="rId4"/>
          <a:srcRect/>
          <a:stretch>
            <a:fillRect/>
          </a:stretch>
        </p:blipFill>
        <p:spPr bwMode="auto">
          <a:xfrm>
            <a:off x="7397527" y="86253"/>
            <a:ext cx="1712218" cy="476672"/>
          </a:xfrm>
          <a:prstGeom prst="rect">
            <a:avLst/>
          </a:prstGeom>
          <a:noFill/>
        </p:spPr>
      </p:pic>
      <p:pic>
        <p:nvPicPr>
          <p:cNvPr id="9" name="Picture 13"/>
          <p:cNvPicPr/>
          <p:nvPr/>
        </p:nvPicPr>
        <p:blipFill>
          <a:blip r:embed="rId5" cstate="print">
            <a:extLst>
              <a:ext uri="{28A0092B-C50C-407E-A947-70E740481C1C}">
                <a14:useLocalDpi xmlns:a14="http://schemas.microsoft.com/office/drawing/2010/main" val="0"/>
              </a:ext>
            </a:extLst>
          </a:blip>
          <a:stretch>
            <a:fillRect/>
          </a:stretch>
        </p:blipFill>
        <p:spPr>
          <a:xfrm>
            <a:off x="4355976" y="86253"/>
            <a:ext cx="1609725" cy="513715"/>
          </a:xfrm>
          <a:prstGeom prst="rect">
            <a:avLst/>
          </a:prstGeom>
          <a:extLst>
            <a:ext uri="{FAA26D3D-D897-4be2-8F04-BA451C77F1D7}">
              <ma14:placeholderFlag xmlns:ve="http://schemas.openxmlformats.org/markup-compatibility/2006" xmlns:m="http://schemas.openxmlformats.org/officeDocument/2006/math" xmlns:wp="http://schemas.openxmlformats.org/drawingml/2006/wordprocessingDrawing" xmlns:wne="http://schemas.microsoft.com/office/word/2006/wordml" xmlns:pic="http://schemas.openxmlformats.org/drawingml/2006/picture"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wps="http://schemas.microsoft.com/office/word/2010/wordprocessingShape" xmlns:wpi="http://schemas.microsoft.com/office/word/2010/wordprocessingInk" xmlns:wpg="http://schemas.microsoft.com/office/word/2010/wordprocessingGroup" xmlns:w16se="http://schemas.microsoft.com/office/word/2015/wordml/symex" xmlns:w16sdtdh="http://schemas.microsoft.com/office/word/2020/wordml/sdtdatahash" xmlns:w16="http://schemas.microsoft.com/office/word/2018/wordml" xmlns:w16cid="http://schemas.microsoft.com/office/word/2016/wordml/cid" xmlns:w16cex="http://schemas.microsoft.com/office/word/2018/wordml/cex" xmlns:w15="http://schemas.microsoft.com/office/word/2012/wordml" xmlns:w14="http://schemas.microsoft.com/office/word/2010/wordml" xmlns:wp14="http://schemas.microsoft.com/office/word/2010/wordprocessingDrawing" xmlns:oel="http://schemas.microsoft.com/office/2019/extlst"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lc="http://schemas.openxmlformats.org/drawingml/2006/lockedCanvas"/>
            </a:ext>
          </a:extLst>
        </p:spPr>
      </p:pic>
      <p:pic>
        <p:nvPicPr>
          <p:cNvPr id="10" name="Рисунок 9" descr="C:\Users\FIT\Desktop\598367-STEM\Мониторинг 20 июня\stem_logo52.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73391" y="86253"/>
            <a:ext cx="1022350" cy="513715"/>
          </a:xfrm>
          <a:prstGeom prst="rect">
            <a:avLst/>
          </a:prstGeom>
          <a:noFill/>
          <a:ln>
            <a:noFill/>
          </a:ln>
        </p:spPr>
      </p:pic>
    </p:spTree>
    <p:extLst>
      <p:ext uri="{BB962C8B-B14F-4D97-AF65-F5344CB8AC3E}">
        <p14:creationId xmlns:p14="http://schemas.microsoft.com/office/powerpoint/2010/main" val="39984905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bg2">
                <a:shade val="48000"/>
                <a:satMod val="230000"/>
              </a:schemeClr>
            </a:gs>
            <a:gs pos="60000">
              <a:schemeClr val="bg2">
                <a:shade val="92000"/>
                <a:satMod val="230000"/>
              </a:schemeClr>
            </a:gs>
            <a:gs pos="100000">
              <a:schemeClr val="bg2">
                <a:tint val="85000"/>
                <a:satMod val="400000"/>
              </a:schemeClr>
            </a:gs>
          </a:gsLst>
          <a:lin ang="5400000" scaled="0"/>
        </a:gradFill>
        <a:effectLst/>
      </p:bgPr>
    </p:bg>
    <p:spTree>
      <p:nvGrpSpPr>
        <p:cNvPr id="1" name=""/>
        <p:cNvGrpSpPr/>
        <p:nvPr/>
      </p:nvGrpSpPr>
      <p:grpSpPr>
        <a:xfrm>
          <a:off x="0" y="0"/>
          <a:ext cx="0" cy="0"/>
          <a:chOff x="0" y="0"/>
          <a:chExt cx="0" cy="0"/>
        </a:xfrm>
      </p:grpSpPr>
      <p:sp>
        <p:nvSpPr>
          <p:cNvPr id="4" name="TextBox 3"/>
          <p:cNvSpPr txBox="1"/>
          <p:nvPr/>
        </p:nvSpPr>
        <p:spPr>
          <a:xfrm>
            <a:off x="0" y="0"/>
            <a:ext cx="4677491" cy="52322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ru-RU" dirty="0" smtClean="0"/>
              <a:t> </a:t>
            </a:r>
            <a:r>
              <a:rPr lang="en-US" sz="2800" dirty="0" smtClean="0">
                <a:latin typeface="Algerian" pitchFamily="82" charset="0"/>
              </a:rPr>
              <a:t>STEM    </a:t>
            </a:r>
            <a:r>
              <a:rPr lang="kk-KZ" sz="2800" dirty="0" smtClean="0"/>
              <a:t>Территория</a:t>
            </a:r>
            <a:endParaRPr lang="ru-RU" sz="2800" dirty="0"/>
          </a:p>
        </p:txBody>
      </p:sp>
      <p:pic>
        <p:nvPicPr>
          <p:cNvPr id="5" name="Picture 2" descr="C:\Users\User\Desktop\заставка\эмблема.png"/>
          <p:cNvPicPr>
            <a:picLocks noChangeAspect="1" noChangeArrowheads="1"/>
          </p:cNvPicPr>
          <p:nvPr/>
        </p:nvPicPr>
        <p:blipFill>
          <a:blip r:embed="rId2"/>
          <a:srcRect/>
          <a:stretch>
            <a:fillRect/>
          </a:stretch>
        </p:blipFill>
        <p:spPr bwMode="auto">
          <a:xfrm>
            <a:off x="7397527" y="0"/>
            <a:ext cx="1712218" cy="476672"/>
          </a:xfrm>
          <a:prstGeom prst="rect">
            <a:avLst/>
          </a:prstGeom>
          <a:noFill/>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976" y="523220"/>
            <a:ext cx="3819122" cy="2691109"/>
          </a:xfrm>
          <a:prstGeom prst="rect">
            <a:avLst/>
          </a:prstGeom>
        </p:spPr>
      </p:pic>
      <p:pic>
        <p:nvPicPr>
          <p:cNvPr id="7" name="Объект 6"/>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225241" y="3789040"/>
            <a:ext cx="4443208" cy="2880320"/>
          </a:xfrm>
          <a:prstGeom prst="rect">
            <a:avLst/>
          </a:prstGeom>
        </p:spPr>
      </p:pic>
      <p:sp>
        <p:nvSpPr>
          <p:cNvPr id="9" name="TextBox 8"/>
          <p:cNvSpPr txBox="1"/>
          <p:nvPr/>
        </p:nvSpPr>
        <p:spPr>
          <a:xfrm>
            <a:off x="4070641" y="476672"/>
            <a:ext cx="5039103" cy="2677656"/>
          </a:xfrm>
          <a:prstGeom prst="rect">
            <a:avLst/>
          </a:prstGeom>
          <a:noFill/>
        </p:spPr>
        <p:txBody>
          <a:bodyPr wrap="square" rtlCol="0">
            <a:spAutoFit/>
          </a:bodyPr>
          <a:lstStyle/>
          <a:p>
            <a:pPr algn="just"/>
            <a:r>
              <a:rPr lang="ru-RU" sz="1200" b="1" dirty="0" err="1" smtClean="0">
                <a:latin typeface="Times New Roman" pitchFamily="18" charset="0"/>
                <a:cs typeface="Times New Roman" pitchFamily="18" charset="0"/>
              </a:rPr>
              <a:t>Заманауи</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білім</a:t>
            </a:r>
            <a:r>
              <a:rPr lang="ru-RU" sz="1200" b="1" dirty="0" smtClean="0">
                <a:latin typeface="Times New Roman" pitchFamily="18" charset="0"/>
                <a:cs typeface="Times New Roman" pitchFamily="18" charset="0"/>
              </a:rPr>
              <a:t> беру </a:t>
            </a:r>
            <a:r>
              <a:rPr lang="ru-RU" sz="1200" b="1" dirty="0" err="1" smtClean="0">
                <a:latin typeface="Times New Roman" pitchFamily="18" charset="0"/>
                <a:cs typeface="Times New Roman" pitchFamily="18" charset="0"/>
              </a:rPr>
              <a:t>заман</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талабына</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жауап</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беріп</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болашақта</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табысты</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мансап</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үшін</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қажетті</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дағдылар</a:t>
            </a:r>
            <a:r>
              <a:rPr lang="ru-RU" sz="1200" b="1" dirty="0" smtClean="0">
                <a:latin typeface="Times New Roman" pitchFamily="18" charset="0"/>
                <a:cs typeface="Times New Roman" pitchFamily="18" charset="0"/>
              </a:rPr>
              <a:t> мен </a:t>
            </a:r>
            <a:r>
              <a:rPr lang="ru-RU" sz="1200" b="1" dirty="0" err="1" smtClean="0">
                <a:latin typeface="Times New Roman" pitchFamily="18" charset="0"/>
                <a:cs typeface="Times New Roman" pitchFamily="18" charset="0"/>
              </a:rPr>
              <a:t>білімді</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қамтамасыз</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етуі</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керек</a:t>
            </a:r>
            <a:r>
              <a:rPr lang="ru-RU" sz="1200" b="1" dirty="0" smtClean="0">
                <a:latin typeface="Times New Roman" pitchFamily="18" charset="0"/>
                <a:cs typeface="Times New Roman" pitchFamily="18" charset="0"/>
              </a:rPr>
              <a:t>. </a:t>
            </a:r>
            <a:r>
              <a:rPr lang="en-US" sz="1200" b="1" dirty="0" smtClean="0">
                <a:latin typeface="Times New Roman" pitchFamily="18" charset="0"/>
                <a:cs typeface="Times New Roman" pitchFamily="18" charset="0"/>
              </a:rPr>
              <a:t>STEM </a:t>
            </a:r>
            <a:r>
              <a:rPr lang="ru-RU" sz="1200" b="1" dirty="0" err="1" smtClean="0">
                <a:latin typeface="Times New Roman" pitchFamily="18" charset="0"/>
                <a:cs typeface="Times New Roman" pitchFamily="18" charset="0"/>
              </a:rPr>
              <a:t>технологияларын</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қолдана</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отырып</a:t>
            </a:r>
            <a:r>
              <a:rPr lang="ru-RU" sz="1200" b="1" dirty="0" smtClean="0">
                <a:latin typeface="Times New Roman" pitchFamily="18" charset="0"/>
                <a:cs typeface="Times New Roman" pitchFamily="18" charset="0"/>
              </a:rPr>
              <a:t>, </a:t>
            </a:r>
            <a:r>
              <a:rPr lang="kk-KZ" sz="1200" b="1" dirty="0">
                <a:latin typeface="Times New Roman" pitchFamily="18" charset="0"/>
                <a:cs typeface="Times New Roman" pitchFamily="18" charset="0"/>
              </a:rPr>
              <a:t>Математиканың маңызды саласы болып табылатын геометрия білім беруде сыни ойлауды дамыту және өлшеуге байланысты мәселелерді шешу үшін </a:t>
            </a:r>
            <a:r>
              <a:rPr lang="kk-KZ" sz="1200" b="1" dirty="0" smtClean="0">
                <a:latin typeface="Times New Roman" pitchFamily="18" charset="0"/>
                <a:cs typeface="Times New Roman" pitchFamily="18" charset="0"/>
              </a:rPr>
              <a:t>елеулі </a:t>
            </a:r>
            <a:r>
              <a:rPr lang="kk-KZ" sz="1200" b="1" dirty="0">
                <a:latin typeface="Times New Roman" pitchFamily="18" charset="0"/>
                <a:cs typeface="Times New Roman" pitchFamily="18" charset="0"/>
              </a:rPr>
              <a:t>орын  алады. Сонымен қатар геометриялық фигуралар  біздің өміріміздің бір бөлігі болып табылады. Өйткені геометриялық эелементтер  барлық жерде пайда болады қала берді геометрия ғылым мен өнерде де қолданылады. </a:t>
            </a:r>
            <a:r>
              <a:rPr lang="kk-KZ" sz="1200" b="1" dirty="0" smtClean="0">
                <a:latin typeface="Times New Roman" pitchFamily="18" charset="0"/>
                <a:cs typeface="Times New Roman" pitchFamily="18" charset="0"/>
              </a:rPr>
              <a:t>Геометрия </a:t>
            </a:r>
            <a:r>
              <a:rPr lang="kk-KZ" sz="1200" b="1" dirty="0">
                <a:latin typeface="Times New Roman" pitchFamily="18" charset="0"/>
                <a:cs typeface="Times New Roman" pitchFamily="18" charset="0"/>
              </a:rPr>
              <a:t>пәнінің қажеттілігімен  оның математиканы оқытуда неге маңызды орын </a:t>
            </a:r>
            <a:r>
              <a:rPr lang="kk-KZ" sz="1200" b="1" dirty="0" smtClean="0">
                <a:latin typeface="Times New Roman" pitchFamily="18" charset="0"/>
                <a:cs typeface="Times New Roman" pitchFamily="18" charset="0"/>
              </a:rPr>
              <a:t>алады. Негізгі </a:t>
            </a:r>
            <a:r>
              <a:rPr lang="kk-KZ" sz="1200" b="1" dirty="0">
                <a:latin typeface="Times New Roman" pitchFamily="18" charset="0"/>
                <a:cs typeface="Times New Roman" pitchFamily="18" charset="0"/>
              </a:rPr>
              <a:t>мәселе - STEM білім негізінде оқушылардың геометриядан функционалдық сауаттылығын қалыптастыру, білім беруде оқытудың технологоияарын қолдану арқылы геометрия пәнін оқытуды жеңілдету. </a:t>
            </a:r>
            <a:endParaRPr lang="ru-RU" sz="1200" b="1" dirty="0">
              <a:latin typeface="Times New Roman" pitchFamily="18" charset="0"/>
              <a:cs typeface="Times New Roman" pitchFamily="18" charset="0"/>
            </a:endParaRPr>
          </a:p>
        </p:txBody>
      </p:sp>
      <p:pic>
        <p:nvPicPr>
          <p:cNvPr id="11" name="Рисунок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4310607" y="4509120"/>
            <a:ext cx="2655785" cy="2146823"/>
          </a:xfrm>
          <a:prstGeom prst="rect">
            <a:avLst/>
          </a:prstGeom>
        </p:spPr>
      </p:pic>
      <p:pic>
        <p:nvPicPr>
          <p:cNvPr id="12" name="Рисунок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04059" y="3786883"/>
            <a:ext cx="2205686" cy="2940915"/>
          </a:xfrm>
          <a:prstGeom prst="rect">
            <a:avLst/>
          </a:prstGeom>
        </p:spPr>
      </p:pic>
      <p:sp>
        <p:nvSpPr>
          <p:cNvPr id="10" name="Заголовок 1"/>
          <p:cNvSpPr>
            <a:spLocks noGrp="1"/>
          </p:cNvSpPr>
          <p:nvPr>
            <p:ph type="title"/>
          </p:nvPr>
        </p:nvSpPr>
        <p:spPr>
          <a:xfrm>
            <a:off x="204401" y="3216617"/>
            <a:ext cx="8858224" cy="1152128"/>
          </a:xfrm>
        </p:spPr>
        <p:txBody>
          <a:bodyPr>
            <a:noAutofit/>
          </a:bodyPr>
          <a:lstStyle/>
          <a:p>
            <a:r>
              <a:rPr lang="kk-KZ" sz="1200" b="1" dirty="0">
                <a:solidFill>
                  <a:schemeClr val="tx1"/>
                </a:solidFill>
                <a:effectLst/>
                <a:latin typeface="Times New Roman" pitchFamily="18" charset="0"/>
                <a:cs typeface="Times New Roman" pitchFamily="18" charset="0"/>
              </a:rPr>
              <a:t>STEM технологиялары – ғылымға, технологияға, инженерияға және математикаға қатысты заманауи технологиялар.  </a:t>
            </a:r>
            <a:r>
              <a:rPr lang="kk-KZ" sz="1200" b="1" dirty="0" smtClean="0">
                <a:solidFill>
                  <a:schemeClr val="tx1"/>
                </a:solidFill>
                <a:effectLst/>
                <a:latin typeface="Times New Roman" pitchFamily="18" charset="0"/>
                <a:cs typeface="Times New Roman" pitchFamily="18" charset="0"/>
              </a:rPr>
              <a:t>STEM </a:t>
            </a:r>
            <a:r>
              <a:rPr lang="kk-KZ" sz="1200" b="1" dirty="0">
                <a:solidFill>
                  <a:schemeClr val="tx1"/>
                </a:solidFill>
                <a:effectLst/>
                <a:latin typeface="Times New Roman" pitchFamily="18" charset="0"/>
                <a:cs typeface="Times New Roman" pitchFamily="18" charset="0"/>
              </a:rPr>
              <a:t>технологияларын қолдану осы ғылымдар мен технологияларды жақсы түсінуге көмектеседі, сондай-ақ оларды өмірде қалай қолдану керектігін үйретеді.</a:t>
            </a:r>
            <a:r>
              <a:rPr lang="ru-RU" sz="1200" b="1" dirty="0">
                <a:solidFill>
                  <a:schemeClr val="tx1"/>
                </a:solidFill>
                <a:effectLst/>
                <a:latin typeface="Times New Roman" pitchFamily="18" charset="0"/>
                <a:cs typeface="Times New Roman" pitchFamily="18" charset="0"/>
              </a:rPr>
              <a:t/>
            </a:r>
            <a:br>
              <a:rPr lang="ru-RU" sz="1200" b="1" dirty="0">
                <a:solidFill>
                  <a:schemeClr val="tx1"/>
                </a:solidFill>
                <a:effectLst/>
                <a:latin typeface="Times New Roman" pitchFamily="18" charset="0"/>
                <a:cs typeface="Times New Roman" pitchFamily="18" charset="0"/>
              </a:rPr>
            </a:br>
            <a:r>
              <a:rPr lang="kk-KZ" sz="1200" b="1" dirty="0">
                <a:solidFill>
                  <a:schemeClr val="tx1"/>
                </a:solidFill>
                <a:effectLst/>
                <a:latin typeface="Times New Roman" pitchFamily="18" charset="0"/>
                <a:cs typeface="Times New Roman" pitchFamily="18" charset="0"/>
              </a:rPr>
              <a:t> </a:t>
            </a:r>
            <a:r>
              <a:rPr lang="kk-KZ" sz="1200" b="1" dirty="0" smtClean="0">
                <a:solidFill>
                  <a:schemeClr val="tx1"/>
                </a:solidFill>
                <a:effectLst/>
                <a:latin typeface="Times New Roman" pitchFamily="18" charset="0"/>
                <a:cs typeface="Times New Roman" pitchFamily="18" charset="0"/>
              </a:rPr>
              <a:t>Неліктен </a:t>
            </a:r>
            <a:r>
              <a:rPr lang="kk-KZ" sz="1200" b="1" dirty="0">
                <a:solidFill>
                  <a:schemeClr val="tx1"/>
                </a:solidFill>
                <a:effectLst/>
                <a:latin typeface="Times New Roman" pitchFamily="18" charset="0"/>
                <a:cs typeface="Times New Roman" pitchFamily="18" charset="0"/>
              </a:rPr>
              <a:t>геометрия STEM технологияларын қолдана отырып </a:t>
            </a:r>
            <a:r>
              <a:rPr lang="kk-KZ" sz="1200" b="1" dirty="0" smtClean="0">
                <a:solidFill>
                  <a:schemeClr val="tx1"/>
                </a:solidFill>
                <a:effectLst/>
                <a:latin typeface="Times New Roman" pitchFamily="18" charset="0"/>
                <a:cs typeface="Times New Roman" pitchFamily="18" charset="0"/>
              </a:rPr>
              <a:t>функционалдық сауаттылығының жақсы </a:t>
            </a:r>
            <a:r>
              <a:rPr lang="kk-KZ" sz="1200" b="1" dirty="0">
                <a:solidFill>
                  <a:schemeClr val="tx1"/>
                </a:solidFill>
                <a:effectLst/>
                <a:latin typeface="Times New Roman" pitchFamily="18" charset="0"/>
                <a:cs typeface="Times New Roman" pitchFamily="18" charset="0"/>
              </a:rPr>
              <a:t>үлгісі болып табылады?</a:t>
            </a:r>
            <a:r>
              <a:rPr lang="ru-RU" sz="1200" b="1" dirty="0">
                <a:solidFill>
                  <a:schemeClr val="tx1"/>
                </a:solidFill>
                <a:effectLst/>
                <a:latin typeface="Times New Roman" pitchFamily="18" charset="0"/>
                <a:cs typeface="Times New Roman" pitchFamily="18" charset="0"/>
              </a:rPr>
              <a:t/>
            </a:r>
            <a:br>
              <a:rPr lang="ru-RU" sz="1200" b="1" dirty="0">
                <a:solidFill>
                  <a:schemeClr val="tx1"/>
                </a:solidFill>
                <a:effectLst/>
                <a:latin typeface="Times New Roman" pitchFamily="18" charset="0"/>
                <a:cs typeface="Times New Roman" pitchFamily="18" charset="0"/>
              </a:rPr>
            </a:br>
            <a:endParaRPr lang="ru-RU" sz="12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7974255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548680"/>
            <a:ext cx="8784976" cy="1080120"/>
          </a:xfrm>
          <a:solidFill>
            <a:schemeClr val="bg1"/>
          </a:solidFill>
          <a:ln>
            <a:solidFill>
              <a:schemeClr val="tx1"/>
            </a:solidFill>
          </a:ln>
        </p:spPr>
        <p:txBody>
          <a:bodyPr>
            <a:normAutofit fontScale="90000"/>
          </a:bodyPr>
          <a:lstStyle/>
          <a:p>
            <a:r>
              <a:rPr lang="kk-KZ" sz="1200" b="1" dirty="0">
                <a:effectLst/>
                <a:latin typeface="Times New Roman" pitchFamily="18" charset="0"/>
                <a:cs typeface="Times New Roman" pitchFamily="18" charset="0"/>
              </a:rPr>
              <a:t>Геометрия көптеген мектептерде оқу бағдарламасының маңызды бөлігі болып табылады. Оны физика, информатика және инженерия сияқты басқа пәндермен де оңай байланыстыруға болады. Мысалы, геометрияны бағдарламалау принциптерін үйрену және 3D модельдерін әзірлеу үшін пайдалануға болады. Оны энергияның сақталу заңы және бүкіләлемдік тартылыс заңы сияқты физикалық заңдар мен принциптерді зерттеу үшін де пайдалануға болады.</a:t>
            </a:r>
            <a:r>
              <a:rPr lang="ru-RU" sz="1200" b="1" dirty="0">
                <a:effectLst/>
                <a:latin typeface="Times New Roman" pitchFamily="18" charset="0"/>
                <a:cs typeface="Times New Roman" pitchFamily="18" charset="0"/>
              </a:rPr>
              <a:t/>
            </a:r>
            <a:br>
              <a:rPr lang="ru-RU" sz="1200" b="1" dirty="0">
                <a:effectLst/>
                <a:latin typeface="Times New Roman" pitchFamily="18" charset="0"/>
                <a:cs typeface="Times New Roman" pitchFamily="18" charset="0"/>
              </a:rPr>
            </a:br>
            <a:endParaRPr lang="ru-RU" sz="1200" b="1" dirty="0">
              <a:effectLst/>
            </a:endParaRPr>
          </a:p>
        </p:txBody>
      </p:sp>
      <p:sp>
        <p:nvSpPr>
          <p:cNvPr id="3" name="Объект 2"/>
          <p:cNvSpPr>
            <a:spLocks noGrp="1"/>
          </p:cNvSpPr>
          <p:nvPr>
            <p:ph idx="1"/>
          </p:nvPr>
        </p:nvSpPr>
        <p:spPr>
          <a:xfrm>
            <a:off x="457200" y="1700808"/>
            <a:ext cx="8229600" cy="4754000"/>
          </a:xfrm>
        </p:spPr>
        <p:txBody>
          <a:bodyPr>
            <a:normAutofit/>
          </a:bodyPr>
          <a:lstStyle/>
          <a:p>
            <a:pPr marL="64008" indent="0" algn="just">
              <a:buNone/>
            </a:pPr>
            <a:r>
              <a:rPr lang="ru-RU" sz="1000" b="1" dirty="0" err="1">
                <a:latin typeface="Times New Roman" pitchFamily="18" charset="0"/>
                <a:cs typeface="Times New Roman" pitchFamily="18" charset="0"/>
              </a:rPr>
              <a:t>Функционалдық</a:t>
            </a:r>
            <a:r>
              <a:rPr lang="ru-RU" sz="1000" b="1" dirty="0">
                <a:latin typeface="Times New Roman" pitchFamily="18" charset="0"/>
                <a:cs typeface="Times New Roman" pitchFamily="18" charset="0"/>
              </a:rPr>
              <a:t> </a:t>
            </a:r>
            <a:r>
              <a:rPr lang="ru-RU" sz="1000" b="1" dirty="0" err="1">
                <a:latin typeface="Times New Roman" pitchFamily="18" charset="0"/>
                <a:cs typeface="Times New Roman" pitchFamily="18" charset="0"/>
              </a:rPr>
              <a:t>сауаттылық</a:t>
            </a:r>
            <a:r>
              <a:rPr lang="ru-RU" sz="1000" b="1" dirty="0">
                <a:latin typeface="Times New Roman" pitchFamily="18" charset="0"/>
                <a:cs typeface="Times New Roman" pitchFamily="18" charset="0"/>
              </a:rPr>
              <a:t> </a:t>
            </a:r>
            <a:r>
              <a:rPr lang="ru-RU" sz="1000" b="1" dirty="0" err="1">
                <a:latin typeface="Times New Roman" pitchFamily="18" charset="0"/>
                <a:cs typeface="Times New Roman" pitchFamily="18" charset="0"/>
              </a:rPr>
              <a:t>дегеніміз</a:t>
            </a:r>
            <a:r>
              <a:rPr lang="ru-RU" sz="1000" b="1" dirty="0">
                <a:latin typeface="Times New Roman" pitchFamily="18" charset="0"/>
                <a:cs typeface="Times New Roman" pitchFamily="18" charset="0"/>
              </a:rPr>
              <a:t> — </a:t>
            </a:r>
            <a:r>
              <a:rPr lang="ru-RU" sz="1000" b="1" dirty="0" err="1">
                <a:latin typeface="Times New Roman" pitchFamily="18" charset="0"/>
                <a:cs typeface="Times New Roman" pitchFamily="18" charset="0"/>
              </a:rPr>
              <a:t>адамдардың</a:t>
            </a:r>
            <a:r>
              <a:rPr lang="ru-RU" sz="1000" b="1" dirty="0">
                <a:latin typeface="Times New Roman" pitchFamily="18" charset="0"/>
                <a:cs typeface="Times New Roman" pitchFamily="18" charset="0"/>
              </a:rPr>
              <a:t> </a:t>
            </a:r>
            <a:r>
              <a:rPr lang="ru-RU" sz="1000" b="1" dirty="0" err="1">
                <a:latin typeface="Times New Roman" pitchFamily="18" charset="0"/>
                <a:cs typeface="Times New Roman" pitchFamily="18" charset="0"/>
              </a:rPr>
              <a:t>әлеуметтік</a:t>
            </a:r>
            <a:r>
              <a:rPr lang="ru-RU" sz="1000" b="1" dirty="0">
                <a:latin typeface="Times New Roman" pitchFamily="18" charset="0"/>
                <a:cs typeface="Times New Roman" pitchFamily="18" charset="0"/>
              </a:rPr>
              <a:t>, </a:t>
            </a:r>
            <a:r>
              <a:rPr lang="ru-RU" sz="1000" b="1" dirty="0" err="1">
                <a:latin typeface="Times New Roman" pitchFamily="18" charset="0"/>
                <a:cs typeface="Times New Roman" pitchFamily="18" charset="0"/>
              </a:rPr>
              <a:t>мәдени</a:t>
            </a:r>
            <a:r>
              <a:rPr lang="ru-RU" sz="1000" b="1" dirty="0">
                <a:latin typeface="Times New Roman" pitchFamily="18" charset="0"/>
                <a:cs typeface="Times New Roman" pitchFamily="18" charset="0"/>
              </a:rPr>
              <a:t>, </a:t>
            </a:r>
            <a:r>
              <a:rPr lang="ru-RU" sz="1000" b="1" dirty="0" err="1">
                <a:latin typeface="Times New Roman" pitchFamily="18" charset="0"/>
                <a:cs typeface="Times New Roman" pitchFamily="18" charset="0"/>
              </a:rPr>
              <a:t>саяси</a:t>
            </a:r>
            <a:r>
              <a:rPr lang="ru-RU" sz="1000" b="1" dirty="0">
                <a:latin typeface="Times New Roman" pitchFamily="18" charset="0"/>
                <a:cs typeface="Times New Roman" pitchFamily="18" charset="0"/>
              </a:rPr>
              <a:t> </a:t>
            </a:r>
            <a:r>
              <a:rPr lang="ru-RU" sz="1000" b="1" dirty="0" err="1">
                <a:latin typeface="Times New Roman" pitchFamily="18" charset="0"/>
                <a:cs typeface="Times New Roman" pitchFamily="18" charset="0"/>
              </a:rPr>
              <a:t>және</a:t>
            </a:r>
            <a:r>
              <a:rPr lang="ru-RU" sz="1000" b="1" dirty="0">
                <a:latin typeface="Times New Roman" pitchFamily="18" charset="0"/>
                <a:cs typeface="Times New Roman" pitchFamily="18" charset="0"/>
              </a:rPr>
              <a:t> </a:t>
            </a:r>
            <a:r>
              <a:rPr lang="ru-RU" sz="1000" b="1" dirty="0" err="1">
                <a:latin typeface="Times New Roman" pitchFamily="18" charset="0"/>
                <a:cs typeface="Times New Roman" pitchFamily="18" charset="0"/>
              </a:rPr>
              <a:t>экономикалық</a:t>
            </a:r>
            <a:r>
              <a:rPr lang="ru-RU" sz="1000" b="1" dirty="0">
                <a:latin typeface="Times New Roman" pitchFamily="18" charset="0"/>
                <a:cs typeface="Times New Roman" pitchFamily="18" charset="0"/>
              </a:rPr>
              <a:t> </a:t>
            </a:r>
            <a:r>
              <a:rPr lang="ru-RU" sz="1000" b="1" dirty="0" err="1">
                <a:latin typeface="Times New Roman" pitchFamily="18" charset="0"/>
                <a:cs typeface="Times New Roman" pitchFamily="18" charset="0"/>
              </a:rPr>
              <a:t>қызметтерге</a:t>
            </a:r>
            <a:r>
              <a:rPr lang="ru-RU" sz="1000" b="1" dirty="0">
                <a:latin typeface="Times New Roman" pitchFamily="18" charset="0"/>
                <a:cs typeface="Times New Roman" pitchFamily="18" charset="0"/>
              </a:rPr>
              <a:t> </a:t>
            </a:r>
            <a:r>
              <a:rPr lang="ru-RU" sz="1000" b="1" dirty="0" err="1">
                <a:latin typeface="Times New Roman" pitchFamily="18" charset="0"/>
                <a:cs typeface="Times New Roman" pitchFamily="18" charset="0"/>
              </a:rPr>
              <a:t>белсене</a:t>
            </a:r>
            <a:r>
              <a:rPr lang="ru-RU" sz="1000" b="1" dirty="0">
                <a:latin typeface="Times New Roman" pitchFamily="18" charset="0"/>
                <a:cs typeface="Times New Roman" pitchFamily="18" charset="0"/>
              </a:rPr>
              <a:t> </a:t>
            </a:r>
            <a:r>
              <a:rPr lang="ru-RU" sz="1000" b="1" dirty="0" err="1">
                <a:latin typeface="Times New Roman" pitchFamily="18" charset="0"/>
                <a:cs typeface="Times New Roman" pitchFamily="18" charset="0"/>
              </a:rPr>
              <a:t>араласуы</a:t>
            </a:r>
            <a:r>
              <a:rPr lang="ru-RU" sz="1000" b="1" dirty="0">
                <a:latin typeface="Times New Roman" pitchFamily="18" charset="0"/>
                <a:cs typeface="Times New Roman" pitchFamily="18" charset="0"/>
              </a:rPr>
              <a:t>, </a:t>
            </a:r>
            <a:r>
              <a:rPr lang="ru-RU" sz="1000" b="1" dirty="0" err="1">
                <a:latin typeface="Times New Roman" pitchFamily="18" charset="0"/>
                <a:cs typeface="Times New Roman" pitchFamily="18" charset="0"/>
              </a:rPr>
              <a:t>яғни</a:t>
            </a:r>
            <a:r>
              <a:rPr lang="ru-RU" sz="1000" b="1" dirty="0">
                <a:latin typeface="Times New Roman" pitchFamily="18" charset="0"/>
                <a:cs typeface="Times New Roman" pitchFamily="18" charset="0"/>
              </a:rPr>
              <a:t> </a:t>
            </a:r>
            <a:r>
              <a:rPr lang="ru-RU" sz="1000" b="1" dirty="0" err="1">
                <a:latin typeface="Times New Roman" pitchFamily="18" charset="0"/>
                <a:cs typeface="Times New Roman" pitchFamily="18" charset="0"/>
              </a:rPr>
              <a:t>бүгінгі</a:t>
            </a:r>
            <a:r>
              <a:rPr lang="ru-RU" sz="1000" b="1" dirty="0">
                <a:latin typeface="Times New Roman" pitchFamily="18" charset="0"/>
                <a:cs typeface="Times New Roman" pitchFamily="18" charset="0"/>
              </a:rPr>
              <a:t> </a:t>
            </a:r>
            <a:r>
              <a:rPr lang="ru-RU" sz="1000" b="1" dirty="0" err="1">
                <a:latin typeface="Times New Roman" pitchFamily="18" charset="0"/>
                <a:cs typeface="Times New Roman" pitchFamily="18" charset="0"/>
              </a:rPr>
              <a:t>жаһандану</a:t>
            </a:r>
            <a:r>
              <a:rPr lang="ru-RU" sz="1000" b="1" dirty="0">
                <a:latin typeface="Times New Roman" pitchFamily="18" charset="0"/>
                <a:cs typeface="Times New Roman" pitchFamily="18" charset="0"/>
              </a:rPr>
              <a:t> </a:t>
            </a:r>
            <a:r>
              <a:rPr lang="ru-RU" sz="1000" b="1" dirty="0" err="1">
                <a:latin typeface="Times New Roman" pitchFamily="18" charset="0"/>
                <a:cs typeface="Times New Roman" pitchFamily="18" charset="0"/>
              </a:rPr>
              <a:t>дәуіріндегі</a:t>
            </a:r>
            <a:r>
              <a:rPr lang="ru-RU" sz="1000" b="1" dirty="0">
                <a:latin typeface="Times New Roman" pitchFamily="18" charset="0"/>
                <a:cs typeface="Times New Roman" pitchFamily="18" charset="0"/>
              </a:rPr>
              <a:t> </a:t>
            </a:r>
            <a:r>
              <a:rPr lang="ru-RU" sz="1000" b="1" dirty="0" err="1">
                <a:latin typeface="Times New Roman" pitchFamily="18" charset="0"/>
                <a:cs typeface="Times New Roman" pitchFamily="18" charset="0"/>
              </a:rPr>
              <a:t>заман</a:t>
            </a:r>
            <a:r>
              <a:rPr lang="ru-RU" sz="1000" b="1" dirty="0">
                <a:latin typeface="Times New Roman" pitchFamily="18" charset="0"/>
                <a:cs typeface="Times New Roman" pitchFamily="18" charset="0"/>
              </a:rPr>
              <a:t> </a:t>
            </a:r>
            <a:r>
              <a:rPr lang="ru-RU" sz="1000" b="1" dirty="0" err="1">
                <a:latin typeface="Times New Roman" pitchFamily="18" charset="0"/>
                <a:cs typeface="Times New Roman" pitchFamily="18" charset="0"/>
              </a:rPr>
              <a:t>ағымына</a:t>
            </a:r>
            <a:r>
              <a:rPr lang="ru-RU" sz="1000" b="1" dirty="0">
                <a:latin typeface="Times New Roman" pitchFamily="18" charset="0"/>
                <a:cs typeface="Times New Roman" pitchFamily="18" charset="0"/>
              </a:rPr>
              <a:t>, </a:t>
            </a:r>
            <a:r>
              <a:rPr lang="ru-RU" sz="1000" b="1" dirty="0" err="1">
                <a:latin typeface="Times New Roman" pitchFamily="18" charset="0"/>
                <a:cs typeface="Times New Roman" pitchFamily="18" charset="0"/>
              </a:rPr>
              <a:t>жасына</a:t>
            </a:r>
            <a:r>
              <a:rPr lang="ru-RU" sz="1000" b="1" dirty="0">
                <a:latin typeface="Times New Roman" pitchFamily="18" charset="0"/>
                <a:cs typeface="Times New Roman" pitchFamily="18" charset="0"/>
              </a:rPr>
              <a:t> </a:t>
            </a:r>
            <a:r>
              <a:rPr lang="ru-RU" sz="1000" b="1" dirty="0" err="1">
                <a:latin typeface="Times New Roman" pitchFamily="18" charset="0"/>
                <a:cs typeface="Times New Roman" pitchFamily="18" charset="0"/>
              </a:rPr>
              <a:t>қарай</a:t>
            </a:r>
            <a:r>
              <a:rPr lang="ru-RU" sz="1000" b="1" dirty="0">
                <a:latin typeface="Times New Roman" pitchFamily="18" charset="0"/>
                <a:cs typeface="Times New Roman" pitchFamily="18" charset="0"/>
              </a:rPr>
              <a:t> </a:t>
            </a:r>
            <a:r>
              <a:rPr lang="ru-RU" sz="1000" b="1" dirty="0" err="1">
                <a:latin typeface="Times New Roman" pitchFamily="18" charset="0"/>
                <a:cs typeface="Times New Roman" pitchFamily="18" charset="0"/>
              </a:rPr>
              <a:t>ілесіп</a:t>
            </a:r>
            <a:r>
              <a:rPr lang="ru-RU" sz="1000" b="1" dirty="0">
                <a:latin typeface="Times New Roman" pitchFamily="18" charset="0"/>
                <a:cs typeface="Times New Roman" pitchFamily="18" charset="0"/>
              </a:rPr>
              <a:t> </a:t>
            </a:r>
            <a:r>
              <a:rPr lang="ru-RU" sz="1000" b="1" dirty="0" err="1">
                <a:latin typeface="Times New Roman" pitchFamily="18" charset="0"/>
                <a:cs typeface="Times New Roman" pitchFamily="18" charset="0"/>
              </a:rPr>
              <a:t>отыруы</a:t>
            </a:r>
            <a:r>
              <a:rPr lang="ru-RU" sz="1000" b="1" dirty="0">
                <a:latin typeface="Times New Roman" pitchFamily="18" charset="0"/>
                <a:cs typeface="Times New Roman" pitchFamily="18" charset="0"/>
              </a:rPr>
              <a:t>, </a:t>
            </a:r>
            <a:r>
              <a:rPr lang="ru-RU" sz="1000" b="1" dirty="0" err="1">
                <a:latin typeface="Times New Roman" pitchFamily="18" charset="0"/>
                <a:cs typeface="Times New Roman" pitchFamily="18" charset="0"/>
              </a:rPr>
              <a:t>адамның</a:t>
            </a:r>
            <a:r>
              <a:rPr lang="ru-RU" sz="1000" b="1" dirty="0">
                <a:latin typeface="Times New Roman" pitchFamily="18" charset="0"/>
                <a:cs typeface="Times New Roman" pitchFamily="18" charset="0"/>
              </a:rPr>
              <a:t> </a:t>
            </a:r>
            <a:r>
              <a:rPr lang="ru-RU" sz="1000" b="1" dirty="0" err="1">
                <a:latin typeface="Times New Roman" pitchFamily="18" charset="0"/>
                <a:cs typeface="Times New Roman" pitchFamily="18" charset="0"/>
              </a:rPr>
              <a:t>мамандығын</a:t>
            </a:r>
            <a:r>
              <a:rPr lang="ru-RU" sz="1000" b="1" dirty="0">
                <a:latin typeface="Times New Roman" pitchFamily="18" charset="0"/>
                <a:cs typeface="Times New Roman" pitchFamily="18" charset="0"/>
              </a:rPr>
              <a:t> </a:t>
            </a:r>
            <a:r>
              <a:rPr lang="ru-RU" sz="1000" b="1" dirty="0" err="1">
                <a:latin typeface="Times New Roman" pitchFamily="18" charset="0"/>
                <a:cs typeface="Times New Roman" pitchFamily="18" charset="0"/>
              </a:rPr>
              <a:t>әрдайым</a:t>
            </a:r>
            <a:r>
              <a:rPr lang="ru-RU" sz="1000" b="1" dirty="0">
                <a:latin typeface="Times New Roman" pitchFamily="18" charset="0"/>
                <a:cs typeface="Times New Roman" pitchFamily="18" charset="0"/>
              </a:rPr>
              <a:t> </a:t>
            </a:r>
            <a:r>
              <a:rPr lang="ru-RU" sz="1000" b="1" dirty="0" err="1">
                <a:latin typeface="Times New Roman" pitchFamily="18" charset="0"/>
                <a:cs typeface="Times New Roman" pitchFamily="18" charset="0"/>
              </a:rPr>
              <a:t>жетілдіріп</a:t>
            </a:r>
            <a:r>
              <a:rPr lang="ru-RU" sz="1000" b="1" dirty="0">
                <a:latin typeface="Times New Roman" pitchFamily="18" charset="0"/>
                <a:cs typeface="Times New Roman" pitchFamily="18" charset="0"/>
              </a:rPr>
              <a:t> </a:t>
            </a:r>
            <a:r>
              <a:rPr lang="ru-RU" sz="1000" b="1" dirty="0" err="1">
                <a:latin typeface="Times New Roman" pitchFamily="18" charset="0"/>
                <a:cs typeface="Times New Roman" pitchFamily="18" charset="0"/>
              </a:rPr>
              <a:t>отыруы</a:t>
            </a:r>
            <a:r>
              <a:rPr lang="ru-RU" sz="1000" b="1" dirty="0">
                <a:latin typeface="Times New Roman" pitchFamily="18" charset="0"/>
                <a:cs typeface="Times New Roman" pitchFamily="18" charset="0"/>
              </a:rPr>
              <a:t>. </a:t>
            </a:r>
            <a:r>
              <a:rPr lang="ru-RU" sz="1000" b="1" dirty="0" err="1">
                <a:latin typeface="Times New Roman" pitchFamily="18" charset="0"/>
                <a:cs typeface="Times New Roman" pitchFamily="18" charset="0"/>
              </a:rPr>
              <a:t>Ондағы</a:t>
            </a:r>
            <a:r>
              <a:rPr lang="ru-RU" sz="1000" b="1" dirty="0">
                <a:latin typeface="Times New Roman" pitchFamily="18" charset="0"/>
                <a:cs typeface="Times New Roman" pitchFamily="18" charset="0"/>
              </a:rPr>
              <a:t> </a:t>
            </a:r>
            <a:r>
              <a:rPr lang="ru-RU" sz="1000" b="1" dirty="0" err="1">
                <a:latin typeface="Times New Roman" pitchFamily="18" charset="0"/>
                <a:cs typeface="Times New Roman" pitchFamily="18" charset="0"/>
              </a:rPr>
              <a:t>басты</a:t>
            </a:r>
            <a:r>
              <a:rPr lang="ru-RU" sz="1000" b="1" dirty="0">
                <a:latin typeface="Times New Roman" pitchFamily="18" charset="0"/>
                <a:cs typeface="Times New Roman" pitchFamily="18" charset="0"/>
              </a:rPr>
              <a:t> </a:t>
            </a:r>
            <a:r>
              <a:rPr lang="ru-RU" sz="1000" b="1" dirty="0" err="1">
                <a:latin typeface="Times New Roman" pitchFamily="18" charset="0"/>
                <a:cs typeface="Times New Roman" pitchFamily="18" charset="0"/>
              </a:rPr>
              <a:t>мақсат</a:t>
            </a:r>
            <a:r>
              <a:rPr lang="ru-RU" sz="1000" b="1" dirty="0">
                <a:latin typeface="Times New Roman" pitchFamily="18" charset="0"/>
                <a:cs typeface="Times New Roman" pitchFamily="18" charset="0"/>
              </a:rPr>
              <a:t> </a:t>
            </a:r>
            <a:r>
              <a:rPr lang="ru-RU" sz="1000" b="1" dirty="0" err="1">
                <a:latin typeface="Times New Roman" pitchFamily="18" charset="0"/>
                <a:cs typeface="Times New Roman" pitchFamily="18" charset="0"/>
              </a:rPr>
              <a:t>жалпы</a:t>
            </a:r>
            <a:r>
              <a:rPr lang="ru-RU" sz="1000" b="1" dirty="0">
                <a:latin typeface="Times New Roman" pitchFamily="18" charset="0"/>
                <a:cs typeface="Times New Roman" pitchFamily="18" charset="0"/>
              </a:rPr>
              <a:t> </a:t>
            </a:r>
            <a:r>
              <a:rPr lang="ru-RU" sz="1000" b="1" dirty="0" err="1">
                <a:latin typeface="Times New Roman" pitchFamily="18" charset="0"/>
                <a:cs typeface="Times New Roman" pitchFamily="18" charset="0"/>
              </a:rPr>
              <a:t>білім</a:t>
            </a:r>
            <a:r>
              <a:rPr lang="ru-RU" sz="1000" b="1" dirty="0">
                <a:latin typeface="Times New Roman" pitchFamily="18" charset="0"/>
                <a:cs typeface="Times New Roman" pitchFamily="18" charset="0"/>
              </a:rPr>
              <a:t> </a:t>
            </a:r>
            <a:r>
              <a:rPr lang="ru-RU" sz="1000" b="1" dirty="0" err="1">
                <a:latin typeface="Times New Roman" pitchFamily="18" charset="0"/>
                <a:cs typeface="Times New Roman" pitchFamily="18" charset="0"/>
              </a:rPr>
              <a:t>беретін</a:t>
            </a:r>
            <a:r>
              <a:rPr lang="ru-RU" sz="1000" b="1" dirty="0">
                <a:latin typeface="Times New Roman" pitchFamily="18" charset="0"/>
                <a:cs typeface="Times New Roman" pitchFamily="18" charset="0"/>
              </a:rPr>
              <a:t> </a:t>
            </a:r>
            <a:r>
              <a:rPr lang="ru-RU" sz="1000" b="1" dirty="0" err="1">
                <a:latin typeface="Times New Roman" pitchFamily="18" charset="0"/>
                <a:cs typeface="Times New Roman" pitchFamily="18" charset="0"/>
              </a:rPr>
              <a:t>мектептерде</a:t>
            </a:r>
            <a:r>
              <a:rPr lang="ru-RU" sz="1000" b="1" dirty="0">
                <a:latin typeface="Times New Roman" pitchFamily="18" charset="0"/>
                <a:cs typeface="Times New Roman" pitchFamily="18" charset="0"/>
              </a:rPr>
              <a:t> </a:t>
            </a:r>
            <a:r>
              <a:rPr lang="ru-RU" sz="1000" b="1" dirty="0" err="1">
                <a:latin typeface="Times New Roman" pitchFamily="18" charset="0"/>
                <a:cs typeface="Times New Roman" pitchFamily="18" charset="0"/>
              </a:rPr>
              <a:t>Қазақстан</a:t>
            </a:r>
            <a:r>
              <a:rPr lang="ru-RU" sz="1000" b="1" dirty="0">
                <a:latin typeface="Times New Roman" pitchFamily="18" charset="0"/>
                <a:cs typeface="Times New Roman" pitchFamily="18" charset="0"/>
              </a:rPr>
              <a:t> </a:t>
            </a:r>
            <a:r>
              <a:rPr lang="ru-RU" sz="1000" b="1" dirty="0" err="1">
                <a:latin typeface="Times New Roman" pitchFamily="18" charset="0"/>
                <a:cs typeface="Times New Roman" pitchFamily="18" charset="0"/>
              </a:rPr>
              <a:t>Республикасының</a:t>
            </a:r>
            <a:r>
              <a:rPr lang="ru-RU" sz="1000" b="1" dirty="0">
                <a:latin typeface="Times New Roman" pitchFamily="18" charset="0"/>
                <a:cs typeface="Times New Roman" pitchFamily="18" charset="0"/>
              </a:rPr>
              <a:t> </a:t>
            </a:r>
            <a:r>
              <a:rPr lang="ru-RU" sz="1000" b="1" dirty="0" err="1">
                <a:latin typeface="Times New Roman" pitchFamily="18" charset="0"/>
                <a:cs typeface="Times New Roman" pitchFamily="18" charset="0"/>
              </a:rPr>
              <a:t>зияткерлік</a:t>
            </a:r>
            <a:r>
              <a:rPr lang="ru-RU" sz="1000" b="1" dirty="0">
                <a:latin typeface="Times New Roman" pitchFamily="18" charset="0"/>
                <a:cs typeface="Times New Roman" pitchFamily="18" charset="0"/>
              </a:rPr>
              <a:t>, </a:t>
            </a:r>
            <a:r>
              <a:rPr lang="ru-RU" sz="1000" b="1" dirty="0" err="1">
                <a:latin typeface="Times New Roman" pitchFamily="18" charset="0"/>
                <a:cs typeface="Times New Roman" pitchFamily="18" charset="0"/>
              </a:rPr>
              <a:t>дене</a:t>
            </a:r>
            <a:r>
              <a:rPr lang="ru-RU" sz="1000" b="1" dirty="0">
                <a:latin typeface="Times New Roman" pitchFamily="18" charset="0"/>
                <a:cs typeface="Times New Roman" pitchFamily="18" charset="0"/>
              </a:rPr>
              <a:t> </a:t>
            </a:r>
            <a:r>
              <a:rPr lang="ru-RU" sz="1000" b="1" dirty="0" err="1">
                <a:latin typeface="Times New Roman" pitchFamily="18" charset="0"/>
                <a:cs typeface="Times New Roman" pitchFamily="18" charset="0"/>
              </a:rPr>
              <a:t>және</a:t>
            </a:r>
            <a:r>
              <a:rPr lang="ru-RU" sz="1000" b="1" dirty="0">
                <a:latin typeface="Times New Roman" pitchFamily="18" charset="0"/>
                <a:cs typeface="Times New Roman" pitchFamily="18" charset="0"/>
              </a:rPr>
              <a:t> </a:t>
            </a:r>
            <a:r>
              <a:rPr lang="ru-RU" sz="1000" b="1" dirty="0" err="1">
                <a:latin typeface="Times New Roman" pitchFamily="18" charset="0"/>
                <a:cs typeface="Times New Roman" pitchFamily="18" charset="0"/>
              </a:rPr>
              <a:t>рухани</a:t>
            </a:r>
            <a:r>
              <a:rPr lang="ru-RU" sz="1000" b="1" dirty="0">
                <a:latin typeface="Times New Roman" pitchFamily="18" charset="0"/>
                <a:cs typeface="Times New Roman" pitchFamily="18" charset="0"/>
              </a:rPr>
              <a:t> </a:t>
            </a:r>
            <a:r>
              <a:rPr lang="ru-RU" sz="1000" b="1" dirty="0" err="1">
                <a:latin typeface="Times New Roman" pitchFamily="18" charset="0"/>
                <a:cs typeface="Times New Roman" pitchFamily="18" charset="0"/>
              </a:rPr>
              <a:t>тұрғысынан</a:t>
            </a:r>
            <a:r>
              <a:rPr lang="ru-RU" sz="1000" b="1" dirty="0">
                <a:latin typeface="Times New Roman" pitchFamily="18" charset="0"/>
                <a:cs typeface="Times New Roman" pitchFamily="18" charset="0"/>
              </a:rPr>
              <a:t> </a:t>
            </a:r>
            <a:r>
              <a:rPr lang="ru-RU" sz="1000" b="1" dirty="0" err="1">
                <a:latin typeface="Times New Roman" pitchFamily="18" charset="0"/>
                <a:cs typeface="Times New Roman" pitchFamily="18" charset="0"/>
              </a:rPr>
              <a:t>дамыған</a:t>
            </a:r>
            <a:r>
              <a:rPr lang="ru-RU" sz="1000" b="1" dirty="0">
                <a:latin typeface="Times New Roman" pitchFamily="18" charset="0"/>
                <a:cs typeface="Times New Roman" pitchFamily="18" charset="0"/>
              </a:rPr>
              <a:t> </a:t>
            </a:r>
            <a:r>
              <a:rPr lang="ru-RU" sz="1000" b="1" dirty="0" err="1">
                <a:latin typeface="Times New Roman" pitchFamily="18" charset="0"/>
                <a:cs typeface="Times New Roman" pitchFamily="18" charset="0"/>
              </a:rPr>
              <a:t>азаматын</a:t>
            </a:r>
            <a:r>
              <a:rPr lang="ru-RU" sz="1000" b="1" dirty="0">
                <a:latin typeface="Times New Roman" pitchFamily="18" charset="0"/>
                <a:cs typeface="Times New Roman" pitchFamily="18" charset="0"/>
              </a:rPr>
              <a:t> </a:t>
            </a:r>
            <a:r>
              <a:rPr lang="ru-RU" sz="1000" b="1" dirty="0" err="1">
                <a:latin typeface="Times New Roman" pitchFamily="18" charset="0"/>
                <a:cs typeface="Times New Roman" pitchFamily="18" charset="0"/>
              </a:rPr>
              <a:t>қалыптастыру</a:t>
            </a:r>
            <a:r>
              <a:rPr lang="ru-RU" sz="1000" b="1" dirty="0">
                <a:latin typeface="Times New Roman" pitchFamily="18" charset="0"/>
                <a:cs typeface="Times New Roman" pitchFamily="18" charset="0"/>
              </a:rPr>
              <a:t>, </a:t>
            </a:r>
            <a:r>
              <a:rPr lang="ru-RU" sz="1000" b="1" dirty="0" err="1">
                <a:latin typeface="Times New Roman" pitchFamily="18" charset="0"/>
                <a:cs typeface="Times New Roman" pitchFamily="18" charset="0"/>
              </a:rPr>
              <a:t>оның</a:t>
            </a:r>
            <a:r>
              <a:rPr lang="ru-RU" sz="1000" b="1" dirty="0">
                <a:latin typeface="Times New Roman" pitchFamily="18" charset="0"/>
                <a:cs typeface="Times New Roman" pitchFamily="18" charset="0"/>
              </a:rPr>
              <a:t> </a:t>
            </a:r>
            <a:r>
              <a:rPr lang="ru-RU" sz="1000" b="1" dirty="0" err="1">
                <a:latin typeface="Times New Roman" pitchFamily="18" charset="0"/>
                <a:cs typeface="Times New Roman" pitchFamily="18" charset="0"/>
              </a:rPr>
              <a:t>әлемде</a:t>
            </a:r>
            <a:r>
              <a:rPr lang="ru-RU" sz="1000" b="1" dirty="0">
                <a:latin typeface="Times New Roman" pitchFamily="18" charset="0"/>
                <a:cs typeface="Times New Roman" pitchFamily="18" charset="0"/>
              </a:rPr>
              <a:t> </a:t>
            </a:r>
            <a:r>
              <a:rPr lang="ru-RU" sz="1000" b="1" dirty="0" err="1">
                <a:latin typeface="Times New Roman" pitchFamily="18" charset="0"/>
                <a:cs typeface="Times New Roman" pitchFamily="18" charset="0"/>
              </a:rPr>
              <a:t>әлеуметтік</a:t>
            </a:r>
            <a:r>
              <a:rPr lang="ru-RU" sz="1000" b="1" dirty="0">
                <a:latin typeface="Times New Roman" pitchFamily="18" charset="0"/>
                <a:cs typeface="Times New Roman" pitchFamily="18" charset="0"/>
              </a:rPr>
              <a:t> </a:t>
            </a:r>
            <a:r>
              <a:rPr lang="ru-RU" sz="1000" b="1" dirty="0" err="1">
                <a:latin typeface="Times New Roman" pitchFamily="18" charset="0"/>
                <a:cs typeface="Times New Roman" pitchFamily="18" charset="0"/>
              </a:rPr>
              <a:t>бейімделуі</a:t>
            </a:r>
            <a:r>
              <a:rPr lang="ru-RU" sz="1000" b="1" dirty="0">
                <a:latin typeface="Times New Roman" pitchFamily="18" charset="0"/>
                <a:cs typeface="Times New Roman" pitchFamily="18" charset="0"/>
              </a:rPr>
              <a:t> </a:t>
            </a:r>
            <a:r>
              <a:rPr lang="ru-RU" sz="1000" b="1" dirty="0" err="1">
                <a:latin typeface="Times New Roman" pitchFamily="18" charset="0"/>
                <a:cs typeface="Times New Roman" pitchFamily="18" charset="0"/>
              </a:rPr>
              <a:t>болып</a:t>
            </a:r>
            <a:r>
              <a:rPr lang="ru-RU" sz="1000" b="1" dirty="0">
                <a:latin typeface="Times New Roman" pitchFamily="18" charset="0"/>
                <a:cs typeface="Times New Roman" pitchFamily="18" charset="0"/>
              </a:rPr>
              <a:t> </a:t>
            </a:r>
            <a:r>
              <a:rPr lang="ru-RU" sz="1000" b="1" dirty="0" err="1">
                <a:latin typeface="Times New Roman" pitchFamily="18" charset="0"/>
                <a:cs typeface="Times New Roman" pitchFamily="18" charset="0"/>
              </a:rPr>
              <a:t>табылады</a:t>
            </a:r>
            <a:r>
              <a:rPr lang="ru-RU" sz="1000" b="1" dirty="0">
                <a:latin typeface="Times New Roman" pitchFamily="18" charset="0"/>
                <a:cs typeface="Times New Roman" pitchFamily="18" charset="0"/>
              </a:rPr>
              <a:t>, </a:t>
            </a:r>
            <a:r>
              <a:rPr lang="ru-RU" sz="1000" b="1" dirty="0" err="1">
                <a:latin typeface="Times New Roman" pitchFamily="18" charset="0"/>
                <a:cs typeface="Times New Roman" pitchFamily="18" charset="0"/>
              </a:rPr>
              <a:t>яғни</a:t>
            </a:r>
            <a:r>
              <a:rPr lang="ru-RU" sz="1000" b="1" dirty="0">
                <a:latin typeface="Times New Roman" pitchFamily="18" charset="0"/>
                <a:cs typeface="Times New Roman" pitchFamily="18" charset="0"/>
              </a:rPr>
              <a:t> </a:t>
            </a:r>
            <a:r>
              <a:rPr lang="ru-RU" sz="1000" b="1" dirty="0" err="1">
                <a:latin typeface="Times New Roman" pitchFamily="18" charset="0"/>
                <a:cs typeface="Times New Roman" pitchFamily="18" charset="0"/>
              </a:rPr>
              <a:t>оқушылардың</a:t>
            </a:r>
            <a:r>
              <a:rPr lang="ru-RU" sz="1000" b="1" dirty="0">
                <a:latin typeface="Times New Roman" pitchFamily="18" charset="0"/>
                <a:cs typeface="Times New Roman" pitchFamily="18" charset="0"/>
              </a:rPr>
              <a:t> </a:t>
            </a:r>
            <a:r>
              <a:rPr lang="ru-RU" sz="1000" b="1" dirty="0" err="1">
                <a:latin typeface="Times New Roman" pitchFamily="18" charset="0"/>
                <a:cs typeface="Times New Roman" pitchFamily="18" charset="0"/>
              </a:rPr>
              <a:t>мектепте</a:t>
            </a:r>
            <a:r>
              <a:rPr lang="ru-RU" sz="1000" b="1" dirty="0">
                <a:latin typeface="Times New Roman" pitchFamily="18" charset="0"/>
                <a:cs typeface="Times New Roman" pitchFamily="18" charset="0"/>
              </a:rPr>
              <a:t> </a:t>
            </a:r>
            <a:r>
              <a:rPr lang="ru-RU" sz="1000" b="1" dirty="0" err="1">
                <a:latin typeface="Times New Roman" pitchFamily="18" charset="0"/>
                <a:cs typeface="Times New Roman" pitchFamily="18" charset="0"/>
              </a:rPr>
              <a:t>алған</a:t>
            </a:r>
            <a:r>
              <a:rPr lang="ru-RU" sz="1000" b="1" dirty="0">
                <a:latin typeface="Times New Roman" pitchFamily="18" charset="0"/>
                <a:cs typeface="Times New Roman" pitchFamily="18" charset="0"/>
              </a:rPr>
              <a:t> </a:t>
            </a:r>
            <a:r>
              <a:rPr lang="ru-RU" sz="1000" b="1" dirty="0" err="1">
                <a:latin typeface="Times New Roman" pitchFamily="18" charset="0"/>
                <a:cs typeface="Times New Roman" pitchFamily="18" charset="0"/>
              </a:rPr>
              <a:t>білімдерін</a:t>
            </a:r>
            <a:r>
              <a:rPr lang="ru-RU" sz="1000" b="1" dirty="0">
                <a:latin typeface="Times New Roman" pitchFamily="18" charset="0"/>
                <a:cs typeface="Times New Roman" pitchFamily="18" charset="0"/>
              </a:rPr>
              <a:t> </a:t>
            </a:r>
            <a:r>
              <a:rPr lang="ru-RU" sz="1000" b="1" dirty="0" err="1">
                <a:latin typeface="Times New Roman" pitchFamily="18" charset="0"/>
                <a:cs typeface="Times New Roman" pitchFamily="18" charset="0"/>
              </a:rPr>
              <a:t>өмірде</a:t>
            </a:r>
            <a:r>
              <a:rPr lang="ru-RU" sz="1000" b="1" dirty="0">
                <a:latin typeface="Times New Roman" pitchFamily="18" charset="0"/>
                <a:cs typeface="Times New Roman" pitchFamily="18" charset="0"/>
              </a:rPr>
              <a:t> </a:t>
            </a:r>
            <a:r>
              <a:rPr lang="ru-RU" sz="1000" b="1" dirty="0" err="1">
                <a:latin typeface="Times New Roman" pitchFamily="18" charset="0"/>
                <a:cs typeface="Times New Roman" pitchFamily="18" charset="0"/>
              </a:rPr>
              <a:t>тиімді</a:t>
            </a:r>
            <a:r>
              <a:rPr lang="ru-RU" sz="1000" b="1" dirty="0">
                <a:latin typeface="Times New Roman" pitchFamily="18" charset="0"/>
                <a:cs typeface="Times New Roman" pitchFamily="18" charset="0"/>
              </a:rPr>
              <a:t> </a:t>
            </a:r>
            <a:r>
              <a:rPr lang="ru-RU" sz="1000" b="1" dirty="0" err="1">
                <a:latin typeface="Times New Roman" pitchFamily="18" charset="0"/>
                <a:cs typeface="Times New Roman" pitchFamily="18" charset="0"/>
              </a:rPr>
              <a:t>қолдануына</a:t>
            </a:r>
            <a:r>
              <a:rPr lang="ru-RU" sz="1000" b="1" dirty="0">
                <a:latin typeface="Times New Roman" pitchFamily="18" charset="0"/>
                <a:cs typeface="Times New Roman" pitchFamily="18" charset="0"/>
              </a:rPr>
              <a:t> </a:t>
            </a:r>
            <a:r>
              <a:rPr lang="ru-RU" sz="1000" b="1" dirty="0" err="1">
                <a:latin typeface="Times New Roman" pitchFamily="18" charset="0"/>
                <a:cs typeface="Times New Roman" pitchFamily="18" charset="0"/>
              </a:rPr>
              <a:t>үйрету</a:t>
            </a:r>
            <a:r>
              <a:rPr lang="ru-RU" sz="1000" b="1" dirty="0">
                <a:latin typeface="Times New Roman" pitchFamily="18" charset="0"/>
                <a:cs typeface="Times New Roman" pitchFamily="18" charset="0"/>
              </a:rPr>
              <a:t>.</a:t>
            </a:r>
          </a:p>
        </p:txBody>
      </p:sp>
      <p:pic>
        <p:nvPicPr>
          <p:cNvPr id="4" name="Picture 2" descr="C:\Users\User\Desktop\заставка\эмблема.png"/>
          <p:cNvPicPr>
            <a:picLocks noChangeAspect="1" noChangeArrowheads="1"/>
          </p:cNvPicPr>
          <p:nvPr/>
        </p:nvPicPr>
        <p:blipFill>
          <a:blip r:embed="rId2"/>
          <a:srcRect/>
          <a:stretch>
            <a:fillRect/>
          </a:stretch>
        </p:blipFill>
        <p:spPr bwMode="auto">
          <a:xfrm>
            <a:off x="7397527" y="0"/>
            <a:ext cx="1712218" cy="476672"/>
          </a:xfrm>
          <a:prstGeom prst="rect">
            <a:avLst/>
          </a:prstGeom>
          <a:noFill/>
        </p:spPr>
      </p:pic>
      <p:graphicFrame>
        <p:nvGraphicFramePr>
          <p:cNvPr id="5" name="Схема 4"/>
          <p:cNvGraphicFramePr/>
          <p:nvPr>
            <p:extLst>
              <p:ext uri="{D42A27DB-BD31-4B8C-83A1-F6EECF244321}">
                <p14:modId xmlns:p14="http://schemas.microsoft.com/office/powerpoint/2010/main" val="2858062480"/>
              </p:ext>
            </p:extLst>
          </p:nvPr>
        </p:nvGraphicFramePr>
        <p:xfrm>
          <a:off x="1691680" y="2826032"/>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4860032" y="5733256"/>
            <a:ext cx="1152128" cy="707886"/>
          </a:xfrm>
          <a:prstGeom prst="rect">
            <a:avLst/>
          </a:prstGeom>
          <a:noFill/>
        </p:spPr>
        <p:txBody>
          <a:bodyPr wrap="square" rtlCol="0">
            <a:spAutoFit/>
          </a:bodyPr>
          <a:lstStyle/>
          <a:p>
            <a:pPr algn="ctr"/>
            <a:r>
              <a:rPr lang="kk-KZ" sz="1000" dirty="0" smtClean="0">
                <a:solidFill>
                  <a:schemeClr val="bg1"/>
                </a:solidFill>
                <a:latin typeface="Times New Roman" pitchFamily="18" charset="0"/>
                <a:cs typeface="Times New Roman" pitchFamily="18" charset="0"/>
              </a:rPr>
              <a:t>Оқушылардың әлеуметтік дағдыларын дамыту</a:t>
            </a:r>
            <a:endParaRPr lang="ru-RU" sz="1000" dirty="0">
              <a:solidFill>
                <a:schemeClr val="bg1"/>
              </a:solidFill>
              <a:latin typeface="Times New Roman" pitchFamily="18" charset="0"/>
              <a:cs typeface="Times New Roman" pitchFamily="18" charset="0"/>
            </a:endParaRPr>
          </a:p>
        </p:txBody>
      </p:sp>
      <p:sp>
        <p:nvSpPr>
          <p:cNvPr id="7" name="TextBox 6"/>
          <p:cNvSpPr txBox="1"/>
          <p:nvPr/>
        </p:nvSpPr>
        <p:spPr>
          <a:xfrm>
            <a:off x="1835696" y="5135269"/>
            <a:ext cx="936104" cy="784830"/>
          </a:xfrm>
          <a:prstGeom prst="rect">
            <a:avLst/>
          </a:prstGeom>
          <a:noFill/>
        </p:spPr>
        <p:txBody>
          <a:bodyPr wrap="square" rtlCol="0">
            <a:spAutoFit/>
          </a:bodyPr>
          <a:lstStyle/>
          <a:p>
            <a:pPr algn="ctr"/>
            <a:r>
              <a:rPr lang="kk-KZ" sz="900" dirty="0" smtClean="0">
                <a:solidFill>
                  <a:schemeClr val="bg1"/>
                </a:solidFill>
                <a:latin typeface="Times New Roman" pitchFamily="18" charset="0"/>
                <a:cs typeface="Times New Roman" pitchFamily="18" charset="0"/>
              </a:rPr>
              <a:t>Оқушылардың өзгермелі өмірге бейімделу шарты</a:t>
            </a:r>
            <a:endParaRPr lang="ru-RU" sz="900" dirty="0">
              <a:solidFill>
                <a:schemeClr val="bg1"/>
              </a:solidFill>
              <a:latin typeface="Times New Roman" pitchFamily="18" charset="0"/>
              <a:cs typeface="Times New Roman" pitchFamily="18" charset="0"/>
            </a:endParaRPr>
          </a:p>
        </p:txBody>
      </p:sp>
      <p:sp>
        <p:nvSpPr>
          <p:cNvPr id="8" name="TextBox 7"/>
          <p:cNvSpPr txBox="1"/>
          <p:nvPr/>
        </p:nvSpPr>
        <p:spPr>
          <a:xfrm>
            <a:off x="5724128" y="4365104"/>
            <a:ext cx="936104" cy="707886"/>
          </a:xfrm>
          <a:prstGeom prst="rect">
            <a:avLst/>
          </a:prstGeom>
          <a:noFill/>
        </p:spPr>
        <p:txBody>
          <a:bodyPr wrap="square" rtlCol="0">
            <a:spAutoFit/>
          </a:bodyPr>
          <a:lstStyle/>
          <a:p>
            <a:pPr algn="ctr"/>
            <a:r>
              <a:rPr lang="kk-KZ" sz="1000" dirty="0" smtClean="0">
                <a:solidFill>
                  <a:schemeClr val="bg1"/>
                </a:solidFill>
                <a:latin typeface="Times New Roman" pitchFamily="18" charset="0"/>
                <a:cs typeface="Times New Roman" pitchFamily="18" charset="0"/>
              </a:rPr>
              <a:t>Ақпараттық проблемалардың шешімін табу</a:t>
            </a:r>
            <a:endParaRPr lang="ru-RU" sz="1000" dirty="0">
              <a:solidFill>
                <a:schemeClr val="bg1"/>
              </a:solidFill>
              <a:latin typeface="Times New Roman" pitchFamily="18" charset="0"/>
              <a:cs typeface="Times New Roman" pitchFamily="18" charset="0"/>
            </a:endParaRPr>
          </a:p>
        </p:txBody>
      </p:sp>
      <p:sp>
        <p:nvSpPr>
          <p:cNvPr id="10" name="Овал 9"/>
          <p:cNvSpPr/>
          <p:nvPr/>
        </p:nvSpPr>
        <p:spPr>
          <a:xfrm>
            <a:off x="2411760" y="6441142"/>
            <a:ext cx="263956" cy="264211"/>
          </a:xfrm>
          <a:prstGeom prst="ellipse">
            <a:avLst/>
          </a:prstGeom>
        </p:spPr>
        <p:style>
          <a:lnRef idx="0">
            <a:schemeClr val="lt1">
              <a:hueOff val="0"/>
              <a:satOff val="0"/>
              <a:lumOff val="0"/>
              <a:alphaOff val="0"/>
            </a:schemeClr>
          </a:lnRef>
          <a:fillRef idx="3">
            <a:schemeClr val="accent6">
              <a:shade val="50000"/>
              <a:hueOff val="109778"/>
              <a:satOff val="-11578"/>
              <a:lumOff val="8238"/>
              <a:alphaOff val="0"/>
            </a:schemeClr>
          </a:fillRef>
          <a:effectRef idx="3">
            <a:schemeClr val="accent6">
              <a:shade val="50000"/>
              <a:hueOff val="109778"/>
              <a:satOff val="-11578"/>
              <a:lumOff val="8238"/>
              <a:alphaOff val="0"/>
            </a:schemeClr>
          </a:effectRef>
          <a:fontRef idx="minor">
            <a:schemeClr val="lt1"/>
          </a:fontRef>
        </p:style>
      </p:sp>
      <p:sp>
        <p:nvSpPr>
          <p:cNvPr id="11" name="Овал 10"/>
          <p:cNvSpPr/>
          <p:nvPr/>
        </p:nvSpPr>
        <p:spPr>
          <a:xfrm>
            <a:off x="539552" y="4144366"/>
            <a:ext cx="1223040" cy="1156842"/>
          </a:xfrm>
          <a:prstGeom prst="ellipse">
            <a:avLst/>
          </a:prstGeom>
        </p:spPr>
        <p:style>
          <a:lnRef idx="0">
            <a:schemeClr val="lt1">
              <a:hueOff val="0"/>
              <a:satOff val="0"/>
              <a:lumOff val="0"/>
              <a:alphaOff val="0"/>
            </a:schemeClr>
          </a:lnRef>
          <a:fillRef idx="3">
            <a:schemeClr val="accent6">
              <a:shade val="50000"/>
              <a:hueOff val="658669"/>
              <a:satOff val="-69467"/>
              <a:lumOff val="49426"/>
              <a:alphaOff val="0"/>
            </a:schemeClr>
          </a:fillRef>
          <a:effectRef idx="3">
            <a:schemeClr val="accent6">
              <a:shade val="50000"/>
              <a:hueOff val="658669"/>
              <a:satOff val="-69467"/>
              <a:lumOff val="49426"/>
              <a:alphaOff val="0"/>
            </a:schemeClr>
          </a:effectRef>
          <a:fontRef idx="minor">
            <a:schemeClr val="lt1"/>
          </a:fontRef>
        </p:style>
      </p:sp>
      <p:sp>
        <p:nvSpPr>
          <p:cNvPr id="12" name="Овал 11"/>
          <p:cNvSpPr/>
          <p:nvPr/>
        </p:nvSpPr>
        <p:spPr>
          <a:xfrm>
            <a:off x="7265549" y="5395578"/>
            <a:ext cx="263956" cy="264211"/>
          </a:xfrm>
          <a:prstGeom prst="ellipse">
            <a:avLst/>
          </a:prstGeom>
        </p:spPr>
        <p:style>
          <a:lnRef idx="0">
            <a:schemeClr val="lt1">
              <a:hueOff val="0"/>
              <a:satOff val="0"/>
              <a:lumOff val="0"/>
              <a:alphaOff val="0"/>
            </a:schemeClr>
          </a:lnRef>
          <a:fillRef idx="3">
            <a:schemeClr val="accent6">
              <a:shade val="50000"/>
              <a:hueOff val="109778"/>
              <a:satOff val="-11578"/>
              <a:lumOff val="8238"/>
              <a:alphaOff val="0"/>
            </a:schemeClr>
          </a:fillRef>
          <a:effectRef idx="3">
            <a:schemeClr val="accent6">
              <a:shade val="50000"/>
              <a:hueOff val="109778"/>
              <a:satOff val="-11578"/>
              <a:lumOff val="8238"/>
              <a:alphaOff val="0"/>
            </a:schemeClr>
          </a:effectRef>
          <a:fontRef idx="minor">
            <a:schemeClr val="lt1"/>
          </a:fontRef>
        </p:style>
      </p:sp>
      <p:sp>
        <p:nvSpPr>
          <p:cNvPr id="13" name="Овал 12"/>
          <p:cNvSpPr/>
          <p:nvPr/>
        </p:nvSpPr>
        <p:spPr>
          <a:xfrm>
            <a:off x="6804248" y="5469045"/>
            <a:ext cx="263956" cy="264211"/>
          </a:xfrm>
          <a:prstGeom prst="ellipse">
            <a:avLst/>
          </a:prstGeom>
        </p:spPr>
        <p:style>
          <a:lnRef idx="0">
            <a:schemeClr val="lt1">
              <a:hueOff val="0"/>
              <a:satOff val="0"/>
              <a:lumOff val="0"/>
              <a:alphaOff val="0"/>
            </a:schemeClr>
          </a:lnRef>
          <a:fillRef idx="3">
            <a:schemeClr val="accent6">
              <a:shade val="50000"/>
              <a:hueOff val="109778"/>
              <a:satOff val="-11578"/>
              <a:lumOff val="8238"/>
              <a:alphaOff val="0"/>
            </a:schemeClr>
          </a:fillRef>
          <a:effectRef idx="3">
            <a:schemeClr val="accent6">
              <a:shade val="50000"/>
              <a:hueOff val="109778"/>
              <a:satOff val="-11578"/>
              <a:lumOff val="8238"/>
              <a:alphaOff val="0"/>
            </a:schemeClr>
          </a:effectRef>
          <a:fontRef idx="minor">
            <a:schemeClr val="lt1"/>
          </a:fontRef>
        </p:style>
      </p:sp>
      <p:sp>
        <p:nvSpPr>
          <p:cNvPr id="14" name="TextBox 13"/>
          <p:cNvSpPr txBox="1"/>
          <p:nvPr/>
        </p:nvSpPr>
        <p:spPr>
          <a:xfrm>
            <a:off x="611560" y="4365104"/>
            <a:ext cx="1008112" cy="707886"/>
          </a:xfrm>
          <a:prstGeom prst="rect">
            <a:avLst/>
          </a:prstGeom>
          <a:noFill/>
        </p:spPr>
        <p:txBody>
          <a:bodyPr wrap="square" rtlCol="0">
            <a:spAutoFit/>
          </a:bodyPr>
          <a:lstStyle/>
          <a:p>
            <a:pPr algn="ctr"/>
            <a:r>
              <a:rPr lang="kk-KZ" sz="1000" dirty="0" smtClean="0">
                <a:solidFill>
                  <a:schemeClr val="bg1"/>
                </a:solidFill>
                <a:latin typeface="Times New Roman" pitchFamily="18" charset="0"/>
                <a:cs typeface="Times New Roman" pitchFamily="18" charset="0"/>
              </a:rPr>
              <a:t>Оқушылардың мәдени дамуының өлшемі</a:t>
            </a:r>
            <a:endParaRPr lang="ru-RU" sz="10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10839789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67944" y="764704"/>
            <a:ext cx="5266928" cy="1399032"/>
          </a:xfrm>
        </p:spPr>
        <p:txBody>
          <a:bodyPr>
            <a:normAutofit fontScale="90000"/>
          </a:bodyPr>
          <a:lstStyle/>
          <a:p>
            <a:r>
              <a:rPr lang="kk-KZ" sz="2200" dirty="0">
                <a:solidFill>
                  <a:schemeClr val="tx1">
                    <a:lumMod val="65000"/>
                    <a:lumOff val="35000"/>
                  </a:schemeClr>
                </a:solidFill>
                <a:effectLst/>
                <a:latin typeface="Times New Roman" pitchFamily="18" charset="0"/>
                <a:cs typeface="Times New Roman" pitchFamily="18" charset="0"/>
              </a:rPr>
              <a:t>Әлемдік білім кеңестігіне кіру жағдайында қазақстандық білім беру жүйесінің алдында келесі міндеттер тұрады: </a:t>
            </a:r>
            <a:r>
              <a:rPr lang="ru-RU" dirty="0">
                <a:solidFill>
                  <a:schemeClr val="tx1">
                    <a:lumMod val="65000"/>
                    <a:lumOff val="35000"/>
                  </a:schemeClr>
                </a:solidFill>
                <a:effectLst/>
                <a:latin typeface="Times New Roman" pitchFamily="18" charset="0"/>
                <a:cs typeface="Times New Roman" pitchFamily="18" charset="0"/>
              </a:rPr>
              <a:t/>
            </a:r>
            <a:br>
              <a:rPr lang="ru-RU" dirty="0">
                <a:solidFill>
                  <a:schemeClr val="tx1">
                    <a:lumMod val="65000"/>
                    <a:lumOff val="35000"/>
                  </a:schemeClr>
                </a:solidFill>
                <a:effectLst/>
                <a:latin typeface="Times New Roman" pitchFamily="18" charset="0"/>
                <a:cs typeface="Times New Roman" pitchFamily="18" charset="0"/>
              </a:rPr>
            </a:br>
            <a:endParaRPr lang="ru-RU" dirty="0">
              <a:solidFill>
                <a:schemeClr val="tx1">
                  <a:lumMod val="65000"/>
                  <a:lumOff val="35000"/>
                </a:schemeClr>
              </a:solidFill>
              <a:latin typeface="Times New Roman" pitchFamily="18" charset="0"/>
              <a:cs typeface="Times New Roman" pitchFamily="18" charset="0"/>
            </a:endParaRPr>
          </a:p>
        </p:txBody>
      </p:sp>
      <p:graphicFrame>
        <p:nvGraphicFramePr>
          <p:cNvPr id="5" name="Объект 4"/>
          <p:cNvGraphicFramePr>
            <a:graphicFrameLocks noGrp="1"/>
          </p:cNvGraphicFramePr>
          <p:nvPr>
            <p:ph idx="1"/>
            <p:extLst>
              <p:ext uri="{D42A27DB-BD31-4B8C-83A1-F6EECF244321}">
                <p14:modId xmlns:p14="http://schemas.microsoft.com/office/powerpoint/2010/main" val="4200197812"/>
              </p:ext>
            </p:extLst>
          </p:nvPr>
        </p:nvGraphicFramePr>
        <p:xfrm>
          <a:off x="3923929" y="1484784"/>
          <a:ext cx="4896544"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descr="C:\Users\User\Desktop\заставка\эмблема.png"/>
          <p:cNvPicPr>
            <a:picLocks noChangeAspect="1" noChangeArrowheads="1"/>
          </p:cNvPicPr>
          <p:nvPr/>
        </p:nvPicPr>
        <p:blipFill>
          <a:blip r:embed="rId7"/>
          <a:srcRect/>
          <a:stretch>
            <a:fillRect/>
          </a:stretch>
        </p:blipFill>
        <p:spPr bwMode="auto">
          <a:xfrm>
            <a:off x="7397527" y="0"/>
            <a:ext cx="1712218" cy="476672"/>
          </a:xfrm>
          <a:prstGeom prst="rect">
            <a:avLst/>
          </a:prstGeom>
          <a:noFill/>
        </p:spPr>
      </p:pic>
      <p:sp>
        <p:nvSpPr>
          <p:cNvPr id="9" name="Rectangle 1"/>
          <p:cNvSpPr>
            <a:spLocks noChangeArrowheads="1"/>
          </p:cNvSpPr>
          <p:nvPr/>
        </p:nvSpPr>
        <p:spPr bwMode="auto">
          <a:xfrm>
            <a:off x="137328" y="116632"/>
            <a:ext cx="4290656" cy="1205466"/>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rgbClr val="202124"/>
                </a:solidFill>
                <a:effectLst/>
                <a:latin typeface="Times New Roman" pitchFamily="18" charset="0"/>
                <a:cs typeface="Times New Roman" pitchFamily="18" charset="0"/>
              </a:rPr>
              <a:t>3D </a:t>
            </a:r>
            <a:r>
              <a:rPr kumimoji="0" lang="ru-RU" sz="1000" b="1" i="0" u="none" strike="noStrike" cap="none" normalizeH="0" baseline="0" dirty="0" err="1" smtClean="0">
                <a:ln>
                  <a:noFill/>
                </a:ln>
                <a:solidFill>
                  <a:srgbClr val="202124"/>
                </a:solidFill>
                <a:effectLst/>
                <a:latin typeface="Times New Roman" pitchFamily="18" charset="0"/>
                <a:cs typeface="Times New Roman" pitchFamily="18" charset="0"/>
              </a:rPr>
              <a:t>басып</a:t>
            </a:r>
            <a:r>
              <a:rPr kumimoji="0" lang="ru-RU" sz="1000" b="1" i="0" u="none" strike="noStrike" cap="none" normalizeH="0" baseline="0" dirty="0" smtClean="0">
                <a:ln>
                  <a:noFill/>
                </a:ln>
                <a:solidFill>
                  <a:srgbClr val="202124"/>
                </a:solidFill>
                <a:effectLst/>
                <a:latin typeface="Times New Roman" pitchFamily="18" charset="0"/>
                <a:cs typeface="Times New Roman" pitchFamily="18" charset="0"/>
              </a:rPr>
              <a:t> </a:t>
            </a:r>
            <a:r>
              <a:rPr kumimoji="0" lang="ru-RU" sz="1000" b="1" i="0" u="none" strike="noStrike" cap="none" normalizeH="0" baseline="0" dirty="0" err="1" smtClean="0">
                <a:ln>
                  <a:noFill/>
                </a:ln>
                <a:solidFill>
                  <a:srgbClr val="202124"/>
                </a:solidFill>
                <a:effectLst/>
                <a:latin typeface="Times New Roman" pitchFamily="18" charset="0"/>
                <a:cs typeface="Times New Roman" pitchFamily="18" charset="0"/>
              </a:rPr>
              <a:t>шығару</a:t>
            </a:r>
            <a:r>
              <a:rPr kumimoji="0" lang="ru-RU" sz="1000" b="1" i="0" u="none" strike="noStrike" cap="none" normalizeH="0" baseline="0" dirty="0" smtClean="0">
                <a:ln>
                  <a:noFill/>
                </a:ln>
                <a:solidFill>
                  <a:srgbClr val="202124"/>
                </a:solidFill>
                <a:effectLst/>
                <a:latin typeface="Times New Roman" pitchFamily="18" charset="0"/>
                <a:cs typeface="Times New Roman" pitchFamily="18" charset="0"/>
              </a:rPr>
              <a:t>, </a:t>
            </a:r>
            <a:r>
              <a:rPr kumimoji="0" lang="ru-RU" sz="1000" b="1" i="0" u="none" strike="noStrike" cap="none" normalizeH="0" baseline="0" dirty="0" err="1" smtClean="0">
                <a:ln>
                  <a:noFill/>
                </a:ln>
                <a:solidFill>
                  <a:srgbClr val="202124"/>
                </a:solidFill>
                <a:effectLst/>
                <a:latin typeface="Times New Roman" pitchFamily="18" charset="0"/>
                <a:cs typeface="Times New Roman" pitchFamily="18" charset="0"/>
              </a:rPr>
              <a:t>компьютерлік</a:t>
            </a:r>
            <a:r>
              <a:rPr kumimoji="0" lang="ru-RU" sz="1000" b="1" i="0" u="none" strike="noStrike" cap="none" normalizeH="0" baseline="0" dirty="0" smtClean="0">
                <a:ln>
                  <a:noFill/>
                </a:ln>
                <a:solidFill>
                  <a:srgbClr val="202124"/>
                </a:solidFill>
                <a:effectLst/>
                <a:latin typeface="Times New Roman" pitchFamily="18" charset="0"/>
                <a:cs typeface="Times New Roman" pitchFamily="18" charset="0"/>
              </a:rPr>
              <a:t> дизайн (CAD) </a:t>
            </a:r>
            <a:r>
              <a:rPr kumimoji="0" lang="ru-RU" sz="1000" b="1" i="0" u="none" strike="noStrike" cap="none" normalizeH="0" baseline="0" dirty="0" err="1" smtClean="0">
                <a:ln>
                  <a:noFill/>
                </a:ln>
                <a:solidFill>
                  <a:srgbClr val="202124"/>
                </a:solidFill>
                <a:effectLst/>
                <a:latin typeface="Times New Roman" pitchFamily="18" charset="0"/>
                <a:cs typeface="Times New Roman" pitchFamily="18" charset="0"/>
              </a:rPr>
              <a:t>бағдарламалық</a:t>
            </a:r>
            <a:r>
              <a:rPr kumimoji="0" lang="ru-RU" sz="1000" b="1" i="0" u="none" strike="noStrike" cap="none" normalizeH="0" baseline="0" dirty="0" smtClean="0">
                <a:ln>
                  <a:noFill/>
                </a:ln>
                <a:solidFill>
                  <a:srgbClr val="202124"/>
                </a:solidFill>
                <a:effectLst/>
                <a:latin typeface="Times New Roman" pitchFamily="18" charset="0"/>
                <a:cs typeface="Times New Roman" pitchFamily="18" charset="0"/>
              </a:rPr>
              <a:t> </a:t>
            </a:r>
            <a:r>
              <a:rPr kumimoji="0" lang="ru-RU" sz="1000" b="1" i="0" u="none" strike="noStrike" cap="none" normalizeH="0" baseline="0" dirty="0" err="1" smtClean="0">
                <a:ln>
                  <a:noFill/>
                </a:ln>
                <a:solidFill>
                  <a:srgbClr val="202124"/>
                </a:solidFill>
                <a:effectLst/>
                <a:latin typeface="Times New Roman" pitchFamily="18" charset="0"/>
                <a:cs typeface="Times New Roman" pitchFamily="18" charset="0"/>
              </a:rPr>
              <a:t>қамтамасыз</a:t>
            </a:r>
            <a:r>
              <a:rPr kumimoji="0" lang="ru-RU" sz="1000" b="1" i="0" u="none" strike="noStrike" cap="none" normalizeH="0" baseline="0" dirty="0" smtClean="0">
                <a:ln>
                  <a:noFill/>
                </a:ln>
                <a:solidFill>
                  <a:srgbClr val="202124"/>
                </a:solidFill>
                <a:effectLst/>
                <a:latin typeface="Times New Roman" pitchFamily="18" charset="0"/>
                <a:cs typeface="Times New Roman" pitchFamily="18" charset="0"/>
              </a:rPr>
              <a:t> </a:t>
            </a:r>
            <a:r>
              <a:rPr kumimoji="0" lang="ru-RU" sz="1000" b="1" i="0" u="none" strike="noStrike" cap="none" normalizeH="0" baseline="0" dirty="0" err="1" smtClean="0">
                <a:ln>
                  <a:noFill/>
                </a:ln>
                <a:solidFill>
                  <a:srgbClr val="202124"/>
                </a:solidFill>
                <a:effectLst/>
                <a:latin typeface="Times New Roman" pitchFamily="18" charset="0"/>
                <a:cs typeface="Times New Roman" pitchFamily="18" charset="0"/>
              </a:rPr>
              <a:t>ету</a:t>
            </a:r>
            <a:r>
              <a:rPr kumimoji="0" lang="ru-RU" sz="1000" b="1" i="0" u="none" strike="noStrike" cap="none" normalizeH="0" baseline="0" dirty="0" smtClean="0">
                <a:ln>
                  <a:noFill/>
                </a:ln>
                <a:solidFill>
                  <a:srgbClr val="202124"/>
                </a:solidFill>
                <a:effectLst/>
                <a:latin typeface="Times New Roman" pitchFamily="18" charset="0"/>
                <a:cs typeface="Times New Roman" pitchFamily="18" charset="0"/>
              </a:rPr>
              <a:t> </a:t>
            </a:r>
            <a:r>
              <a:rPr kumimoji="0" lang="ru-RU" sz="1000" b="1" i="0" u="none" strike="noStrike" cap="none" normalizeH="0" baseline="0" dirty="0" err="1" smtClean="0">
                <a:ln>
                  <a:noFill/>
                </a:ln>
                <a:solidFill>
                  <a:srgbClr val="202124"/>
                </a:solidFill>
                <a:effectLst/>
                <a:latin typeface="Times New Roman" pitchFamily="18" charset="0"/>
                <a:cs typeface="Times New Roman" pitchFamily="18" charset="0"/>
              </a:rPr>
              <a:t>және</a:t>
            </a:r>
            <a:r>
              <a:rPr kumimoji="0" lang="ru-RU" sz="1000" b="1" i="0" u="none" strike="noStrike" cap="none" normalizeH="0" baseline="0" dirty="0" smtClean="0">
                <a:ln>
                  <a:noFill/>
                </a:ln>
                <a:solidFill>
                  <a:srgbClr val="202124"/>
                </a:solidFill>
                <a:effectLst/>
                <a:latin typeface="Times New Roman" pitchFamily="18" charset="0"/>
                <a:cs typeface="Times New Roman" pitchFamily="18" charset="0"/>
              </a:rPr>
              <a:t> </a:t>
            </a:r>
            <a:r>
              <a:rPr kumimoji="0" lang="ru-RU" sz="1000" b="1" i="0" u="none" strike="noStrike" cap="none" normalizeH="0" baseline="0" dirty="0" err="1" smtClean="0">
                <a:ln>
                  <a:noFill/>
                </a:ln>
                <a:solidFill>
                  <a:srgbClr val="202124"/>
                </a:solidFill>
                <a:effectLst/>
                <a:latin typeface="Times New Roman" pitchFamily="18" charset="0"/>
                <a:cs typeface="Times New Roman" pitchFamily="18" charset="0"/>
              </a:rPr>
              <a:t>виртуалды</a:t>
            </a:r>
            <a:r>
              <a:rPr kumimoji="0" lang="ru-RU" sz="1000" b="1" i="0" u="none" strike="noStrike" cap="none" normalizeH="0" baseline="0" dirty="0" smtClean="0">
                <a:ln>
                  <a:noFill/>
                </a:ln>
                <a:solidFill>
                  <a:srgbClr val="202124"/>
                </a:solidFill>
                <a:effectLst/>
                <a:latin typeface="Times New Roman" pitchFamily="18" charset="0"/>
                <a:cs typeface="Times New Roman" pitchFamily="18" charset="0"/>
              </a:rPr>
              <a:t> </a:t>
            </a:r>
            <a:r>
              <a:rPr kumimoji="0" lang="ru-RU" sz="1000" b="1" i="0" u="none" strike="noStrike" cap="none" normalizeH="0" baseline="0" dirty="0" err="1" smtClean="0">
                <a:ln>
                  <a:noFill/>
                </a:ln>
                <a:solidFill>
                  <a:srgbClr val="202124"/>
                </a:solidFill>
                <a:effectLst/>
                <a:latin typeface="Times New Roman" pitchFamily="18" charset="0"/>
                <a:cs typeface="Times New Roman" pitchFamily="18" charset="0"/>
              </a:rPr>
              <a:t>шындық</a:t>
            </a:r>
            <a:r>
              <a:rPr kumimoji="0" lang="ru-RU" sz="1000" b="1" i="0" u="none" strike="noStrike" cap="none" normalizeH="0" baseline="0" dirty="0" smtClean="0">
                <a:ln>
                  <a:noFill/>
                </a:ln>
                <a:solidFill>
                  <a:srgbClr val="202124"/>
                </a:solidFill>
                <a:effectLst/>
                <a:latin typeface="Times New Roman" pitchFamily="18" charset="0"/>
                <a:cs typeface="Times New Roman" pitchFamily="18" charset="0"/>
              </a:rPr>
              <a:t> (VR) </a:t>
            </a:r>
            <a:r>
              <a:rPr kumimoji="0" lang="ru-RU" sz="1000" b="1" i="0" u="none" strike="noStrike" cap="none" normalizeH="0" baseline="0" dirty="0" err="1" smtClean="0">
                <a:ln>
                  <a:noFill/>
                </a:ln>
                <a:solidFill>
                  <a:srgbClr val="202124"/>
                </a:solidFill>
                <a:effectLst/>
                <a:latin typeface="Times New Roman" pitchFamily="18" charset="0"/>
                <a:cs typeface="Times New Roman" pitchFamily="18" charset="0"/>
              </a:rPr>
              <a:t>орталары</a:t>
            </a:r>
            <a:r>
              <a:rPr kumimoji="0" lang="ru-RU" sz="1000" b="1" i="0" u="none" strike="noStrike" cap="none" normalizeH="0" baseline="0" dirty="0" smtClean="0">
                <a:ln>
                  <a:noFill/>
                </a:ln>
                <a:solidFill>
                  <a:srgbClr val="202124"/>
                </a:solidFill>
                <a:effectLst/>
                <a:latin typeface="Times New Roman" pitchFamily="18" charset="0"/>
                <a:cs typeface="Times New Roman" pitchFamily="18" charset="0"/>
              </a:rPr>
              <a:t> </a:t>
            </a:r>
            <a:r>
              <a:rPr kumimoji="0" lang="ru-RU" sz="1000" b="1" i="0" u="none" strike="noStrike" cap="none" normalizeH="0" baseline="0" dirty="0" err="1" smtClean="0">
                <a:ln>
                  <a:noFill/>
                </a:ln>
                <a:solidFill>
                  <a:srgbClr val="202124"/>
                </a:solidFill>
                <a:effectLst/>
                <a:latin typeface="Times New Roman" pitchFamily="18" charset="0"/>
                <a:cs typeface="Times New Roman" pitchFamily="18" charset="0"/>
              </a:rPr>
              <a:t>сияқты</a:t>
            </a:r>
            <a:r>
              <a:rPr kumimoji="0" lang="ru-RU" sz="1000" b="1" i="0" u="none" strike="noStrike" cap="none" normalizeH="0" baseline="0" dirty="0" smtClean="0">
                <a:ln>
                  <a:noFill/>
                </a:ln>
                <a:solidFill>
                  <a:srgbClr val="202124"/>
                </a:solidFill>
                <a:effectLst/>
                <a:latin typeface="Times New Roman" pitchFamily="18" charset="0"/>
                <a:cs typeface="Times New Roman" pitchFamily="18" charset="0"/>
              </a:rPr>
              <a:t> STEM </a:t>
            </a:r>
            <a:r>
              <a:rPr kumimoji="0" lang="ru-RU" sz="1000" b="1" i="0" u="none" strike="noStrike" cap="none" normalizeH="0" baseline="0" dirty="0" err="1" smtClean="0">
                <a:ln>
                  <a:noFill/>
                </a:ln>
                <a:solidFill>
                  <a:srgbClr val="202124"/>
                </a:solidFill>
                <a:effectLst/>
                <a:latin typeface="Times New Roman" pitchFamily="18" charset="0"/>
                <a:cs typeface="Times New Roman" pitchFamily="18" charset="0"/>
              </a:rPr>
              <a:t>технологиялары</a:t>
            </a:r>
            <a:r>
              <a:rPr kumimoji="0" lang="ru-RU" sz="1000" b="1" i="0" u="none" strike="noStrike" cap="none" normalizeH="0" baseline="0" dirty="0" smtClean="0">
                <a:ln>
                  <a:noFill/>
                </a:ln>
                <a:solidFill>
                  <a:srgbClr val="202124"/>
                </a:solidFill>
                <a:effectLst/>
                <a:latin typeface="Times New Roman" pitchFamily="18" charset="0"/>
                <a:cs typeface="Times New Roman" pitchFamily="18" charset="0"/>
              </a:rPr>
              <a:t> </a:t>
            </a:r>
            <a:r>
              <a:rPr kumimoji="0" lang="ru-RU" sz="1000" b="1" i="0" u="none" strike="noStrike" cap="none" normalizeH="0" baseline="0" dirty="0" err="1" smtClean="0">
                <a:ln>
                  <a:noFill/>
                </a:ln>
                <a:solidFill>
                  <a:srgbClr val="202124"/>
                </a:solidFill>
                <a:effectLst/>
                <a:latin typeface="Times New Roman" pitchFamily="18" charset="0"/>
                <a:cs typeface="Times New Roman" pitchFamily="18" charset="0"/>
              </a:rPr>
              <a:t>студенттерге</a:t>
            </a:r>
            <a:r>
              <a:rPr kumimoji="0" lang="ru-RU" sz="1000" b="1" i="0" u="none" strike="noStrike" cap="none" normalizeH="0" baseline="0" dirty="0" smtClean="0">
                <a:ln>
                  <a:noFill/>
                </a:ln>
                <a:solidFill>
                  <a:srgbClr val="202124"/>
                </a:solidFill>
                <a:effectLst/>
                <a:latin typeface="Times New Roman" pitchFamily="18" charset="0"/>
                <a:cs typeface="Times New Roman" pitchFamily="18" charset="0"/>
              </a:rPr>
              <a:t> </a:t>
            </a:r>
            <a:r>
              <a:rPr kumimoji="0" lang="ru-RU" sz="1000" b="1" i="0" u="none" strike="noStrike" cap="none" normalizeH="0" baseline="0" dirty="0" err="1" smtClean="0">
                <a:ln>
                  <a:noFill/>
                </a:ln>
                <a:solidFill>
                  <a:srgbClr val="202124"/>
                </a:solidFill>
                <a:effectLst/>
                <a:latin typeface="Times New Roman" pitchFamily="18" charset="0"/>
                <a:cs typeface="Times New Roman" pitchFamily="18" charset="0"/>
              </a:rPr>
              <a:t>геометриялық</a:t>
            </a:r>
            <a:r>
              <a:rPr kumimoji="0" lang="ru-RU" sz="1000" b="1" i="0" u="none" strike="noStrike" cap="none" normalizeH="0" baseline="0" dirty="0" smtClean="0">
                <a:ln>
                  <a:noFill/>
                </a:ln>
                <a:solidFill>
                  <a:srgbClr val="202124"/>
                </a:solidFill>
                <a:effectLst/>
                <a:latin typeface="Times New Roman" pitchFamily="18" charset="0"/>
                <a:cs typeface="Times New Roman" pitchFamily="18" charset="0"/>
              </a:rPr>
              <a:t> </a:t>
            </a:r>
            <a:r>
              <a:rPr kumimoji="0" lang="ru-RU" sz="1000" b="1" i="0" u="none" strike="noStrike" cap="none" normalizeH="0" baseline="0" dirty="0" err="1" smtClean="0">
                <a:ln>
                  <a:noFill/>
                </a:ln>
                <a:solidFill>
                  <a:srgbClr val="202124"/>
                </a:solidFill>
                <a:effectLst/>
                <a:latin typeface="Times New Roman" pitchFamily="18" charset="0"/>
                <a:cs typeface="Times New Roman" pitchFamily="18" charset="0"/>
              </a:rPr>
              <a:t>фигуралар</a:t>
            </a:r>
            <a:r>
              <a:rPr kumimoji="0" lang="ru-RU" sz="1000" b="1" i="0" u="none" strike="noStrike" cap="none" normalizeH="0" baseline="0" dirty="0" smtClean="0">
                <a:ln>
                  <a:noFill/>
                </a:ln>
                <a:solidFill>
                  <a:srgbClr val="202124"/>
                </a:solidFill>
                <a:effectLst/>
                <a:latin typeface="Times New Roman" pitchFamily="18" charset="0"/>
                <a:cs typeface="Times New Roman" pitchFamily="18" charset="0"/>
              </a:rPr>
              <a:t> мен </a:t>
            </a:r>
            <a:r>
              <a:rPr kumimoji="0" lang="ru-RU" sz="1000" b="1" i="0" u="none" strike="noStrike" cap="none" normalizeH="0" baseline="0" dirty="0" err="1" smtClean="0">
                <a:ln>
                  <a:noFill/>
                </a:ln>
                <a:solidFill>
                  <a:srgbClr val="202124"/>
                </a:solidFill>
                <a:effectLst/>
                <a:latin typeface="Times New Roman" pitchFamily="18" charset="0"/>
                <a:cs typeface="Times New Roman" pitchFamily="18" charset="0"/>
              </a:rPr>
              <a:t>құрылымдарды</a:t>
            </a:r>
            <a:r>
              <a:rPr kumimoji="0" lang="ru-RU" sz="1000" b="1" i="0" u="none" strike="noStrike" cap="none" normalizeH="0" baseline="0" dirty="0" smtClean="0">
                <a:ln>
                  <a:noFill/>
                </a:ln>
                <a:solidFill>
                  <a:srgbClr val="202124"/>
                </a:solidFill>
                <a:effectLst/>
                <a:latin typeface="Times New Roman" pitchFamily="18" charset="0"/>
                <a:cs typeface="Times New Roman" pitchFamily="18" charset="0"/>
              </a:rPr>
              <a:t> </a:t>
            </a:r>
            <a:r>
              <a:rPr kumimoji="0" lang="ru-RU" sz="1000" b="1" i="0" u="none" strike="noStrike" cap="none" normalizeH="0" baseline="0" dirty="0" err="1" smtClean="0">
                <a:ln>
                  <a:noFill/>
                </a:ln>
                <a:solidFill>
                  <a:srgbClr val="202124"/>
                </a:solidFill>
                <a:effectLst/>
                <a:latin typeface="Times New Roman" pitchFamily="18" charset="0"/>
                <a:cs typeface="Times New Roman" pitchFamily="18" charset="0"/>
              </a:rPr>
              <a:t>бұрын</a:t>
            </a:r>
            <a:r>
              <a:rPr kumimoji="0" lang="ru-RU" sz="1000" b="1" i="0" u="none" strike="noStrike" cap="none" normalizeH="0" baseline="0" dirty="0" smtClean="0">
                <a:ln>
                  <a:noFill/>
                </a:ln>
                <a:solidFill>
                  <a:srgbClr val="202124"/>
                </a:solidFill>
                <a:effectLst/>
                <a:latin typeface="Times New Roman" pitchFamily="18" charset="0"/>
                <a:cs typeface="Times New Roman" pitchFamily="18" charset="0"/>
              </a:rPr>
              <a:t> </a:t>
            </a:r>
            <a:r>
              <a:rPr kumimoji="0" lang="ru-RU" sz="1000" b="1" i="0" u="none" strike="noStrike" cap="none" normalizeH="0" baseline="0" dirty="0" err="1" smtClean="0">
                <a:ln>
                  <a:noFill/>
                </a:ln>
                <a:solidFill>
                  <a:srgbClr val="202124"/>
                </a:solidFill>
                <a:effectLst/>
                <a:latin typeface="Times New Roman" pitchFamily="18" charset="0"/>
                <a:cs typeface="Times New Roman" pitchFamily="18" charset="0"/>
              </a:rPr>
              <a:t>мүмкін</a:t>
            </a:r>
            <a:r>
              <a:rPr kumimoji="0" lang="ru-RU" sz="1000" b="1" i="0" u="none" strike="noStrike" cap="none" normalizeH="0" baseline="0" dirty="0" smtClean="0">
                <a:ln>
                  <a:noFill/>
                </a:ln>
                <a:solidFill>
                  <a:srgbClr val="202124"/>
                </a:solidFill>
                <a:effectLst/>
                <a:latin typeface="Times New Roman" pitchFamily="18" charset="0"/>
                <a:cs typeface="Times New Roman" pitchFamily="18" charset="0"/>
              </a:rPr>
              <a:t> </a:t>
            </a:r>
            <a:r>
              <a:rPr kumimoji="0" lang="ru-RU" sz="1000" b="1" i="0" u="none" strike="noStrike" cap="none" normalizeH="0" baseline="0" dirty="0" err="1" smtClean="0">
                <a:ln>
                  <a:noFill/>
                </a:ln>
                <a:solidFill>
                  <a:srgbClr val="202124"/>
                </a:solidFill>
                <a:effectLst/>
                <a:latin typeface="Times New Roman" pitchFamily="18" charset="0"/>
                <a:cs typeface="Times New Roman" pitchFamily="18" charset="0"/>
              </a:rPr>
              <a:t>болмаған</a:t>
            </a:r>
            <a:r>
              <a:rPr kumimoji="0" lang="ru-RU" sz="1000" b="1" i="0" u="none" strike="noStrike" cap="none" normalizeH="0" baseline="0" dirty="0" smtClean="0">
                <a:ln>
                  <a:noFill/>
                </a:ln>
                <a:solidFill>
                  <a:srgbClr val="202124"/>
                </a:solidFill>
                <a:effectLst/>
                <a:latin typeface="Times New Roman" pitchFamily="18" charset="0"/>
                <a:cs typeface="Times New Roman" pitchFamily="18" charset="0"/>
              </a:rPr>
              <a:t> </a:t>
            </a:r>
            <a:r>
              <a:rPr kumimoji="0" lang="ru-RU" sz="1000" b="1" i="0" u="none" strike="noStrike" cap="none" normalizeH="0" baseline="0" dirty="0" err="1" smtClean="0">
                <a:ln>
                  <a:noFill/>
                </a:ln>
                <a:solidFill>
                  <a:srgbClr val="202124"/>
                </a:solidFill>
                <a:effectLst/>
                <a:latin typeface="Times New Roman" pitchFamily="18" charset="0"/>
                <a:cs typeface="Times New Roman" pitchFamily="18" charset="0"/>
              </a:rPr>
              <a:t>тәсілдермен</a:t>
            </a:r>
            <a:r>
              <a:rPr kumimoji="0" lang="ru-RU" sz="1000" b="1" i="0" u="none" strike="noStrike" cap="none" normalizeH="0" baseline="0" dirty="0" smtClean="0">
                <a:ln>
                  <a:noFill/>
                </a:ln>
                <a:solidFill>
                  <a:srgbClr val="202124"/>
                </a:solidFill>
                <a:effectLst/>
                <a:latin typeface="Times New Roman" pitchFamily="18" charset="0"/>
                <a:cs typeface="Times New Roman" pitchFamily="18" charset="0"/>
              </a:rPr>
              <a:t> </a:t>
            </a:r>
            <a:r>
              <a:rPr kumimoji="0" lang="ru-RU" sz="1000" b="1" i="0" u="none" strike="noStrike" cap="none" normalizeH="0" baseline="0" dirty="0" err="1" smtClean="0">
                <a:ln>
                  <a:noFill/>
                </a:ln>
                <a:solidFill>
                  <a:srgbClr val="202124"/>
                </a:solidFill>
                <a:effectLst/>
                <a:latin typeface="Times New Roman" pitchFamily="18" charset="0"/>
                <a:cs typeface="Times New Roman" pitchFamily="18" charset="0"/>
              </a:rPr>
              <a:t>визуализациялауға</a:t>
            </a:r>
            <a:r>
              <a:rPr kumimoji="0" lang="ru-RU" sz="1000" b="1" i="0" u="none" strike="noStrike" cap="none" normalizeH="0" baseline="0" dirty="0" smtClean="0">
                <a:ln>
                  <a:noFill/>
                </a:ln>
                <a:solidFill>
                  <a:srgbClr val="202124"/>
                </a:solidFill>
                <a:effectLst/>
                <a:latin typeface="Times New Roman" pitchFamily="18" charset="0"/>
                <a:cs typeface="Times New Roman" pitchFamily="18" charset="0"/>
              </a:rPr>
              <a:t> </a:t>
            </a:r>
            <a:r>
              <a:rPr kumimoji="0" lang="ru-RU" sz="1000" b="1" i="0" u="none" strike="noStrike" cap="none" normalizeH="0" baseline="0" dirty="0" err="1" smtClean="0">
                <a:ln>
                  <a:noFill/>
                </a:ln>
                <a:solidFill>
                  <a:srgbClr val="202124"/>
                </a:solidFill>
                <a:effectLst/>
                <a:latin typeface="Times New Roman" pitchFamily="18" charset="0"/>
                <a:cs typeface="Times New Roman" pitchFamily="18" charset="0"/>
              </a:rPr>
              <a:t>және</a:t>
            </a:r>
            <a:r>
              <a:rPr kumimoji="0" lang="ru-RU" sz="1000" b="1" i="0" u="none" strike="noStrike" cap="none" normalizeH="0" baseline="0" dirty="0" smtClean="0">
                <a:ln>
                  <a:noFill/>
                </a:ln>
                <a:solidFill>
                  <a:srgbClr val="202124"/>
                </a:solidFill>
                <a:effectLst/>
                <a:latin typeface="Times New Roman" pitchFamily="18" charset="0"/>
                <a:cs typeface="Times New Roman" pitchFamily="18" charset="0"/>
              </a:rPr>
              <a:t> </a:t>
            </a:r>
            <a:r>
              <a:rPr kumimoji="0" lang="ru-RU" sz="1000" b="1" i="0" u="none" strike="noStrike" cap="none" normalizeH="0" baseline="0" dirty="0" err="1" smtClean="0">
                <a:ln>
                  <a:noFill/>
                </a:ln>
                <a:solidFill>
                  <a:srgbClr val="202124"/>
                </a:solidFill>
                <a:effectLst/>
                <a:latin typeface="Times New Roman" pitchFamily="18" charset="0"/>
                <a:cs typeface="Times New Roman" pitchFamily="18" charset="0"/>
              </a:rPr>
              <a:t>басқаруға</a:t>
            </a:r>
            <a:r>
              <a:rPr kumimoji="0" lang="ru-RU" sz="1000" b="1" i="0" u="none" strike="noStrike" cap="none" normalizeH="0" baseline="0" dirty="0" smtClean="0">
                <a:ln>
                  <a:noFill/>
                </a:ln>
                <a:solidFill>
                  <a:srgbClr val="202124"/>
                </a:solidFill>
                <a:effectLst/>
                <a:latin typeface="Times New Roman" pitchFamily="18" charset="0"/>
                <a:cs typeface="Times New Roman" pitchFamily="18" charset="0"/>
              </a:rPr>
              <a:t> </a:t>
            </a:r>
            <a:r>
              <a:rPr kumimoji="0" lang="ru-RU" sz="1000" b="1" i="0" u="none" strike="noStrike" cap="none" normalizeH="0" baseline="0" dirty="0" err="1" smtClean="0">
                <a:ln>
                  <a:noFill/>
                </a:ln>
                <a:solidFill>
                  <a:srgbClr val="202124"/>
                </a:solidFill>
                <a:effectLst/>
                <a:latin typeface="Times New Roman" pitchFamily="18" charset="0"/>
                <a:cs typeface="Times New Roman" pitchFamily="18" charset="0"/>
              </a:rPr>
              <a:t>мүмкіндік</a:t>
            </a:r>
            <a:r>
              <a:rPr kumimoji="0" lang="ru-RU" sz="1000" b="1" i="0" u="none" strike="noStrike" cap="none" normalizeH="0" baseline="0" dirty="0" smtClean="0">
                <a:ln>
                  <a:noFill/>
                </a:ln>
                <a:solidFill>
                  <a:srgbClr val="202124"/>
                </a:solidFill>
                <a:effectLst/>
                <a:latin typeface="Times New Roman" pitchFamily="18" charset="0"/>
                <a:cs typeface="Times New Roman" pitchFamily="18" charset="0"/>
              </a:rPr>
              <a:t> </a:t>
            </a:r>
            <a:r>
              <a:rPr kumimoji="0" lang="ru-RU" sz="1000" b="1" i="0" u="none" strike="noStrike" cap="none" normalizeH="0" baseline="0" dirty="0" err="1" smtClean="0">
                <a:ln>
                  <a:noFill/>
                </a:ln>
                <a:solidFill>
                  <a:srgbClr val="202124"/>
                </a:solidFill>
                <a:effectLst/>
                <a:latin typeface="Times New Roman" pitchFamily="18" charset="0"/>
                <a:cs typeface="Times New Roman" pitchFamily="18" charset="0"/>
              </a:rPr>
              <a:t>беретін</a:t>
            </a:r>
            <a:r>
              <a:rPr kumimoji="0" lang="ru-RU" sz="1000" b="1" i="0" u="none" strike="noStrike" cap="none" normalizeH="0" baseline="0" dirty="0" smtClean="0">
                <a:ln>
                  <a:noFill/>
                </a:ln>
                <a:solidFill>
                  <a:srgbClr val="202124"/>
                </a:solidFill>
                <a:effectLst/>
                <a:latin typeface="Times New Roman" pitchFamily="18" charset="0"/>
                <a:cs typeface="Times New Roman" pitchFamily="18" charset="0"/>
              </a:rPr>
              <a:t> </a:t>
            </a:r>
            <a:r>
              <a:rPr kumimoji="0" lang="ru-RU" sz="1000" b="1" i="0" u="none" strike="noStrike" cap="none" normalizeH="0" baseline="0" dirty="0" err="1" smtClean="0">
                <a:ln>
                  <a:noFill/>
                </a:ln>
                <a:solidFill>
                  <a:srgbClr val="202124"/>
                </a:solidFill>
                <a:effectLst/>
                <a:latin typeface="Times New Roman" pitchFamily="18" charset="0"/>
                <a:cs typeface="Times New Roman" pitchFamily="18" charset="0"/>
              </a:rPr>
              <a:t>құралдармен</a:t>
            </a:r>
            <a:r>
              <a:rPr kumimoji="0" lang="ru-RU" sz="1000" b="1" i="0" u="none" strike="noStrike" cap="none" normalizeH="0" baseline="0" dirty="0" smtClean="0">
                <a:ln>
                  <a:noFill/>
                </a:ln>
                <a:solidFill>
                  <a:srgbClr val="202124"/>
                </a:solidFill>
                <a:effectLst/>
                <a:latin typeface="Times New Roman" pitchFamily="18" charset="0"/>
                <a:cs typeface="Times New Roman" pitchFamily="18" charset="0"/>
              </a:rPr>
              <a:t> </a:t>
            </a:r>
            <a:r>
              <a:rPr kumimoji="0" lang="ru-RU" sz="1000" b="1" i="0" u="none" strike="noStrike" cap="none" normalizeH="0" baseline="0" dirty="0" err="1" smtClean="0">
                <a:ln>
                  <a:noFill/>
                </a:ln>
                <a:solidFill>
                  <a:srgbClr val="202124"/>
                </a:solidFill>
                <a:effectLst/>
                <a:latin typeface="Times New Roman" pitchFamily="18" charset="0"/>
                <a:cs typeface="Times New Roman" pitchFamily="18" charset="0"/>
              </a:rPr>
              <a:t>қамтамасыз</a:t>
            </a:r>
            <a:r>
              <a:rPr kumimoji="0" lang="ru-RU" sz="1000" b="1" i="0" u="none" strike="noStrike" cap="none" normalizeH="0" baseline="0" dirty="0" smtClean="0">
                <a:ln>
                  <a:noFill/>
                </a:ln>
                <a:solidFill>
                  <a:srgbClr val="202124"/>
                </a:solidFill>
                <a:effectLst/>
                <a:latin typeface="Times New Roman" pitchFamily="18" charset="0"/>
                <a:cs typeface="Times New Roman" pitchFamily="18" charset="0"/>
              </a:rPr>
              <a:t> </a:t>
            </a:r>
            <a:r>
              <a:rPr kumimoji="0" lang="ru-RU" sz="1000" b="1" i="0" u="none" strike="noStrike" cap="none" normalizeH="0" baseline="0" dirty="0" err="1" smtClean="0">
                <a:ln>
                  <a:noFill/>
                </a:ln>
                <a:solidFill>
                  <a:srgbClr val="202124"/>
                </a:solidFill>
                <a:effectLst/>
                <a:latin typeface="Times New Roman" pitchFamily="18" charset="0"/>
                <a:cs typeface="Times New Roman" pitchFamily="18" charset="0"/>
              </a:rPr>
              <a:t>етеді</a:t>
            </a:r>
            <a:r>
              <a:rPr kumimoji="0" lang="ru-RU" sz="1000" b="1" i="0" u="none" strike="noStrike" cap="none" normalizeH="0" baseline="0" dirty="0" smtClean="0">
                <a:ln>
                  <a:noFill/>
                </a:ln>
                <a:solidFill>
                  <a:srgbClr val="202124"/>
                </a:solidFill>
                <a:effectLst/>
                <a:latin typeface="Times New Roman" pitchFamily="18" charset="0"/>
                <a:cs typeface="Times New Roman" pitchFamily="18" charset="0"/>
              </a:rPr>
              <a:t>. </a:t>
            </a:r>
            <a:r>
              <a:rPr kumimoji="0" lang="ru-RU" sz="1000" b="1" i="0" u="none" strike="noStrike" cap="none" normalizeH="0" baseline="0" dirty="0" err="1" smtClean="0">
                <a:ln>
                  <a:noFill/>
                </a:ln>
                <a:solidFill>
                  <a:srgbClr val="202124"/>
                </a:solidFill>
                <a:effectLst/>
                <a:latin typeface="Times New Roman" pitchFamily="18" charset="0"/>
                <a:cs typeface="Times New Roman" pitchFamily="18" charset="0"/>
              </a:rPr>
              <a:t>Бұл</a:t>
            </a:r>
            <a:r>
              <a:rPr kumimoji="0" lang="ru-RU" sz="1000" b="1" i="0" u="none" strike="noStrike" cap="none" normalizeH="0" baseline="0" dirty="0" smtClean="0">
                <a:ln>
                  <a:noFill/>
                </a:ln>
                <a:solidFill>
                  <a:srgbClr val="202124"/>
                </a:solidFill>
                <a:effectLst/>
                <a:latin typeface="Times New Roman" pitchFamily="18" charset="0"/>
                <a:cs typeface="Times New Roman" pitchFamily="18" charset="0"/>
              </a:rPr>
              <a:t> </a:t>
            </a:r>
            <a:r>
              <a:rPr kumimoji="0" lang="ru-RU" sz="1000" b="1" i="0" u="none" strike="noStrike" cap="none" normalizeH="0" baseline="0" dirty="0" err="1" smtClean="0">
                <a:ln>
                  <a:noFill/>
                </a:ln>
                <a:solidFill>
                  <a:srgbClr val="202124"/>
                </a:solidFill>
                <a:effectLst/>
                <a:latin typeface="Times New Roman" pitchFamily="18" charset="0"/>
                <a:cs typeface="Times New Roman" pitchFamily="18" charset="0"/>
              </a:rPr>
              <a:t>технологиялар</a:t>
            </a:r>
            <a:r>
              <a:rPr kumimoji="0" lang="ru-RU" sz="1000" b="1" i="0" u="none" strike="noStrike" cap="none" normalizeH="0" baseline="0" dirty="0" smtClean="0">
                <a:ln>
                  <a:noFill/>
                </a:ln>
                <a:solidFill>
                  <a:srgbClr val="202124"/>
                </a:solidFill>
                <a:effectLst/>
                <a:latin typeface="Times New Roman" pitchFamily="18" charset="0"/>
                <a:cs typeface="Times New Roman" pitchFamily="18" charset="0"/>
              </a:rPr>
              <a:t> </a:t>
            </a:r>
            <a:r>
              <a:rPr kumimoji="0" lang="ru-RU" sz="1000" b="1" i="0" u="none" strike="noStrike" cap="none" normalizeH="0" baseline="0" dirty="0" err="1" smtClean="0">
                <a:ln>
                  <a:noFill/>
                </a:ln>
                <a:solidFill>
                  <a:srgbClr val="202124"/>
                </a:solidFill>
                <a:effectLst/>
                <a:latin typeface="Times New Roman" pitchFamily="18" charset="0"/>
                <a:cs typeface="Times New Roman" pitchFamily="18" charset="0"/>
              </a:rPr>
              <a:t>студенттерге</a:t>
            </a:r>
            <a:r>
              <a:rPr kumimoji="0" lang="ru-RU" sz="1000" b="1" i="0" u="none" strike="noStrike" cap="none" normalizeH="0" baseline="0" dirty="0" smtClean="0">
                <a:ln>
                  <a:noFill/>
                </a:ln>
                <a:solidFill>
                  <a:srgbClr val="202124"/>
                </a:solidFill>
                <a:effectLst/>
                <a:latin typeface="Times New Roman" pitchFamily="18" charset="0"/>
                <a:cs typeface="Times New Roman" pitchFamily="18" charset="0"/>
              </a:rPr>
              <a:t> </a:t>
            </a:r>
            <a:r>
              <a:rPr kumimoji="0" lang="ru-RU" sz="1000" b="1" i="0" u="none" strike="noStrike" cap="none" normalizeH="0" baseline="0" dirty="0" err="1" smtClean="0">
                <a:ln>
                  <a:noFill/>
                </a:ln>
                <a:solidFill>
                  <a:srgbClr val="202124"/>
                </a:solidFill>
                <a:effectLst/>
                <a:latin typeface="Times New Roman" pitchFamily="18" charset="0"/>
                <a:cs typeface="Times New Roman" pitchFamily="18" charset="0"/>
              </a:rPr>
              <a:t>әртүрлі</a:t>
            </a:r>
            <a:r>
              <a:rPr kumimoji="0" lang="ru-RU" sz="1000" b="1" i="0" u="none" strike="noStrike" cap="none" normalizeH="0" baseline="0" dirty="0" smtClean="0">
                <a:ln>
                  <a:noFill/>
                </a:ln>
                <a:solidFill>
                  <a:srgbClr val="202124"/>
                </a:solidFill>
                <a:effectLst/>
                <a:latin typeface="Times New Roman" pitchFamily="18" charset="0"/>
                <a:cs typeface="Times New Roman" pitchFamily="18" charset="0"/>
              </a:rPr>
              <a:t> </a:t>
            </a:r>
            <a:r>
              <a:rPr kumimoji="0" lang="ru-RU" sz="1000" b="1" i="0" u="none" strike="noStrike" cap="none" normalizeH="0" baseline="0" dirty="0" err="1" smtClean="0">
                <a:ln>
                  <a:noFill/>
                </a:ln>
                <a:solidFill>
                  <a:srgbClr val="202124"/>
                </a:solidFill>
                <a:effectLst/>
                <a:latin typeface="Times New Roman" pitchFamily="18" charset="0"/>
                <a:cs typeface="Times New Roman" pitchFamily="18" charset="0"/>
              </a:rPr>
              <a:t>конструкциялар</a:t>
            </a:r>
            <a:r>
              <a:rPr kumimoji="0" lang="ru-RU" sz="1000" b="1" i="0" u="none" strike="noStrike" cap="none" normalizeH="0" baseline="0" dirty="0" smtClean="0">
                <a:ln>
                  <a:noFill/>
                </a:ln>
                <a:solidFill>
                  <a:srgbClr val="202124"/>
                </a:solidFill>
                <a:effectLst/>
                <a:latin typeface="Times New Roman" pitchFamily="18" charset="0"/>
                <a:cs typeface="Times New Roman" pitchFamily="18" charset="0"/>
              </a:rPr>
              <a:t> мен </a:t>
            </a:r>
            <a:r>
              <a:rPr kumimoji="0" lang="ru-RU" sz="1000" b="1" i="0" u="none" strike="noStrike" cap="none" normalizeH="0" baseline="0" dirty="0" err="1" smtClean="0">
                <a:ln>
                  <a:noFill/>
                </a:ln>
                <a:solidFill>
                  <a:srgbClr val="202124"/>
                </a:solidFill>
                <a:effectLst/>
                <a:latin typeface="Times New Roman" pitchFamily="18" charset="0"/>
                <a:cs typeface="Times New Roman" pitchFamily="18" charset="0"/>
              </a:rPr>
              <a:t>конфигурациялармен</a:t>
            </a:r>
            <a:r>
              <a:rPr kumimoji="0" lang="ru-RU" sz="1000" b="1" i="0" u="none" strike="noStrike" cap="none" normalizeH="0" baseline="0" dirty="0" smtClean="0">
                <a:ln>
                  <a:noFill/>
                </a:ln>
                <a:solidFill>
                  <a:srgbClr val="202124"/>
                </a:solidFill>
                <a:effectLst/>
                <a:latin typeface="Times New Roman" pitchFamily="18" charset="0"/>
                <a:cs typeface="Times New Roman" pitchFamily="18" charset="0"/>
              </a:rPr>
              <a:t> </a:t>
            </a:r>
            <a:r>
              <a:rPr kumimoji="0" lang="ru-RU" sz="1000" b="1" i="0" u="none" strike="noStrike" cap="none" normalizeH="0" baseline="0" dirty="0" err="1" smtClean="0">
                <a:ln>
                  <a:noFill/>
                </a:ln>
                <a:solidFill>
                  <a:srgbClr val="202124"/>
                </a:solidFill>
                <a:effectLst/>
                <a:latin typeface="Times New Roman" pitchFamily="18" charset="0"/>
                <a:cs typeface="Times New Roman" pitchFamily="18" charset="0"/>
              </a:rPr>
              <a:t>тәжірибе</a:t>
            </a:r>
            <a:r>
              <a:rPr kumimoji="0" lang="ru-RU" sz="1000" b="1" i="0" u="none" strike="noStrike" cap="none" normalizeH="0" baseline="0" dirty="0" smtClean="0">
                <a:ln>
                  <a:noFill/>
                </a:ln>
                <a:solidFill>
                  <a:srgbClr val="202124"/>
                </a:solidFill>
                <a:effectLst/>
                <a:latin typeface="Times New Roman" pitchFamily="18" charset="0"/>
                <a:cs typeface="Times New Roman" pitchFamily="18" charset="0"/>
              </a:rPr>
              <a:t> </a:t>
            </a:r>
            <a:r>
              <a:rPr kumimoji="0" lang="ru-RU" sz="1000" b="1" i="0" u="none" strike="noStrike" cap="none" normalizeH="0" baseline="0" dirty="0" err="1" smtClean="0">
                <a:ln>
                  <a:noFill/>
                </a:ln>
                <a:solidFill>
                  <a:srgbClr val="202124"/>
                </a:solidFill>
                <a:effectLst/>
                <a:latin typeface="Times New Roman" pitchFamily="18" charset="0"/>
                <a:cs typeface="Times New Roman" pitchFamily="18" charset="0"/>
              </a:rPr>
              <a:t>жасауға</a:t>
            </a:r>
            <a:r>
              <a:rPr kumimoji="0" lang="ru-RU" sz="1000" b="1" i="0" u="none" strike="noStrike" cap="none" normalizeH="0" baseline="0" dirty="0" smtClean="0">
                <a:ln>
                  <a:noFill/>
                </a:ln>
                <a:solidFill>
                  <a:srgbClr val="202124"/>
                </a:solidFill>
                <a:effectLst/>
                <a:latin typeface="Times New Roman" pitchFamily="18" charset="0"/>
                <a:cs typeface="Times New Roman" pitchFamily="18" charset="0"/>
              </a:rPr>
              <a:t>, </a:t>
            </a:r>
            <a:r>
              <a:rPr kumimoji="0" lang="ru-RU" sz="1000" b="1" i="0" u="none" strike="noStrike" cap="none" normalizeH="0" baseline="0" dirty="0" err="1" smtClean="0">
                <a:ln>
                  <a:noFill/>
                </a:ln>
                <a:solidFill>
                  <a:srgbClr val="202124"/>
                </a:solidFill>
                <a:effectLst/>
                <a:latin typeface="Times New Roman" pitchFamily="18" charset="0"/>
                <a:cs typeface="Times New Roman" pitchFamily="18" charset="0"/>
              </a:rPr>
              <a:t>гипотезаларды</a:t>
            </a:r>
            <a:r>
              <a:rPr kumimoji="0" lang="ru-RU" sz="1000" b="1" i="0" u="none" strike="noStrike" cap="none" normalizeH="0" baseline="0" dirty="0" smtClean="0">
                <a:ln>
                  <a:noFill/>
                </a:ln>
                <a:solidFill>
                  <a:srgbClr val="202124"/>
                </a:solidFill>
                <a:effectLst/>
                <a:latin typeface="Times New Roman" pitchFamily="18" charset="0"/>
                <a:cs typeface="Times New Roman" pitchFamily="18" charset="0"/>
              </a:rPr>
              <a:t> </a:t>
            </a:r>
            <a:r>
              <a:rPr kumimoji="0" lang="ru-RU" sz="1000" b="1" i="0" u="none" strike="noStrike" cap="none" normalizeH="0" baseline="0" dirty="0" err="1" smtClean="0">
                <a:ln>
                  <a:noFill/>
                </a:ln>
                <a:solidFill>
                  <a:srgbClr val="202124"/>
                </a:solidFill>
                <a:effectLst/>
                <a:latin typeface="Times New Roman" pitchFamily="18" charset="0"/>
                <a:cs typeface="Times New Roman" pitchFamily="18" charset="0"/>
              </a:rPr>
              <a:t>тексеруге</a:t>
            </a:r>
            <a:r>
              <a:rPr kumimoji="0" lang="ru-RU" sz="1000" b="1" i="0" u="none" strike="noStrike" cap="none" normalizeH="0" baseline="0" dirty="0" smtClean="0">
                <a:ln>
                  <a:noFill/>
                </a:ln>
                <a:solidFill>
                  <a:srgbClr val="202124"/>
                </a:solidFill>
                <a:effectLst/>
                <a:latin typeface="Times New Roman" pitchFamily="18" charset="0"/>
                <a:cs typeface="Times New Roman" pitchFamily="18" charset="0"/>
              </a:rPr>
              <a:t> </a:t>
            </a:r>
            <a:r>
              <a:rPr kumimoji="0" lang="ru-RU" sz="1000" b="1" i="0" u="none" strike="noStrike" cap="none" normalizeH="0" baseline="0" dirty="0" err="1" smtClean="0">
                <a:ln>
                  <a:noFill/>
                </a:ln>
                <a:solidFill>
                  <a:srgbClr val="202124"/>
                </a:solidFill>
                <a:effectLst/>
                <a:latin typeface="Times New Roman" pitchFamily="18" charset="0"/>
                <a:cs typeface="Times New Roman" pitchFamily="18" charset="0"/>
              </a:rPr>
              <a:t>және</a:t>
            </a:r>
            <a:r>
              <a:rPr kumimoji="0" lang="ru-RU" sz="1000" b="1" i="0" u="none" strike="noStrike" cap="none" normalizeH="0" baseline="0" dirty="0" smtClean="0">
                <a:ln>
                  <a:noFill/>
                </a:ln>
                <a:solidFill>
                  <a:srgbClr val="202124"/>
                </a:solidFill>
                <a:effectLst/>
                <a:latin typeface="Times New Roman" pitchFamily="18" charset="0"/>
                <a:cs typeface="Times New Roman" pitchFamily="18" charset="0"/>
              </a:rPr>
              <a:t> </a:t>
            </a:r>
            <a:r>
              <a:rPr kumimoji="0" lang="ru-RU" sz="1000" b="1" i="0" u="none" strike="noStrike" cap="none" normalizeH="0" baseline="0" dirty="0" err="1" smtClean="0">
                <a:ln>
                  <a:noFill/>
                </a:ln>
                <a:solidFill>
                  <a:srgbClr val="202124"/>
                </a:solidFill>
                <a:effectLst/>
                <a:latin typeface="Times New Roman" pitchFamily="18" charset="0"/>
                <a:cs typeface="Times New Roman" pitchFamily="18" charset="0"/>
              </a:rPr>
              <a:t>нәтижелерді</a:t>
            </a:r>
            <a:r>
              <a:rPr kumimoji="0" lang="ru-RU" sz="1000" b="1" i="0" u="none" strike="noStrike" cap="none" normalizeH="0" baseline="0" dirty="0" smtClean="0">
                <a:ln>
                  <a:noFill/>
                </a:ln>
                <a:solidFill>
                  <a:srgbClr val="202124"/>
                </a:solidFill>
                <a:effectLst/>
                <a:latin typeface="Times New Roman" pitchFamily="18" charset="0"/>
                <a:cs typeface="Times New Roman" pitchFamily="18" charset="0"/>
              </a:rPr>
              <a:t> </a:t>
            </a:r>
            <a:r>
              <a:rPr kumimoji="0" lang="ru-RU" sz="1000" b="1" i="0" u="none" strike="noStrike" cap="none" normalizeH="0" baseline="0" dirty="0" err="1" smtClean="0">
                <a:ln>
                  <a:noFill/>
                </a:ln>
                <a:solidFill>
                  <a:srgbClr val="202124"/>
                </a:solidFill>
                <a:effectLst/>
                <a:latin typeface="Times New Roman" pitchFamily="18" charset="0"/>
                <a:cs typeface="Times New Roman" pitchFamily="18" charset="0"/>
              </a:rPr>
              <a:t>практикалық</a:t>
            </a:r>
            <a:r>
              <a:rPr kumimoji="0" lang="ru-RU" sz="1000" b="1" i="0" u="none" strike="noStrike" cap="none" normalizeH="0" baseline="0" dirty="0" smtClean="0">
                <a:ln>
                  <a:noFill/>
                </a:ln>
                <a:solidFill>
                  <a:srgbClr val="202124"/>
                </a:solidFill>
                <a:effectLst/>
                <a:latin typeface="Times New Roman" pitchFamily="18" charset="0"/>
                <a:cs typeface="Times New Roman" pitchFamily="18" charset="0"/>
              </a:rPr>
              <a:t>, </a:t>
            </a:r>
            <a:r>
              <a:rPr kumimoji="0" lang="ru-RU" sz="1000" b="1" i="0" u="none" strike="noStrike" cap="none" normalizeH="0" baseline="0" dirty="0" err="1" smtClean="0">
                <a:ln>
                  <a:noFill/>
                </a:ln>
                <a:solidFill>
                  <a:srgbClr val="202124"/>
                </a:solidFill>
                <a:effectLst/>
                <a:latin typeface="Times New Roman" pitchFamily="18" charset="0"/>
                <a:cs typeface="Times New Roman" pitchFamily="18" charset="0"/>
              </a:rPr>
              <a:t>иммерсивті</a:t>
            </a:r>
            <a:r>
              <a:rPr kumimoji="0" lang="ru-RU" sz="1000" b="1" i="0" u="none" strike="noStrike" cap="none" normalizeH="0" baseline="0" dirty="0" smtClean="0">
                <a:ln>
                  <a:noFill/>
                </a:ln>
                <a:solidFill>
                  <a:srgbClr val="202124"/>
                </a:solidFill>
                <a:effectLst/>
                <a:latin typeface="Times New Roman" pitchFamily="18" charset="0"/>
                <a:cs typeface="Times New Roman" pitchFamily="18" charset="0"/>
              </a:rPr>
              <a:t> </a:t>
            </a:r>
            <a:r>
              <a:rPr kumimoji="0" lang="ru-RU" sz="1000" b="1" i="0" u="none" strike="noStrike" cap="none" normalizeH="0" baseline="0" dirty="0" err="1" smtClean="0">
                <a:ln>
                  <a:noFill/>
                </a:ln>
                <a:solidFill>
                  <a:srgbClr val="202124"/>
                </a:solidFill>
                <a:effectLst/>
                <a:latin typeface="Times New Roman" pitchFamily="18" charset="0"/>
                <a:cs typeface="Times New Roman" pitchFamily="18" charset="0"/>
              </a:rPr>
              <a:t>түрде</a:t>
            </a:r>
            <a:r>
              <a:rPr kumimoji="0" lang="ru-RU" sz="1000" b="1" i="0" u="none" strike="noStrike" cap="none" normalizeH="0" baseline="0" dirty="0" smtClean="0">
                <a:ln>
                  <a:noFill/>
                </a:ln>
                <a:solidFill>
                  <a:srgbClr val="202124"/>
                </a:solidFill>
                <a:effectLst/>
                <a:latin typeface="Times New Roman" pitchFamily="18" charset="0"/>
                <a:cs typeface="Times New Roman" pitchFamily="18" charset="0"/>
              </a:rPr>
              <a:t> </a:t>
            </a:r>
            <a:r>
              <a:rPr kumimoji="0" lang="ru-RU" sz="1000" b="1" i="0" u="none" strike="noStrike" cap="none" normalizeH="0" baseline="0" dirty="0" err="1" smtClean="0">
                <a:ln>
                  <a:noFill/>
                </a:ln>
                <a:solidFill>
                  <a:srgbClr val="202124"/>
                </a:solidFill>
                <a:effectLst/>
                <a:latin typeface="Times New Roman" pitchFamily="18" charset="0"/>
                <a:cs typeface="Times New Roman" pitchFamily="18" charset="0"/>
              </a:rPr>
              <a:t>талдауға</a:t>
            </a:r>
            <a:r>
              <a:rPr kumimoji="0" lang="ru-RU" sz="1000" b="1" i="0" u="none" strike="noStrike" cap="none" normalizeH="0" baseline="0" dirty="0" smtClean="0">
                <a:ln>
                  <a:noFill/>
                </a:ln>
                <a:solidFill>
                  <a:srgbClr val="202124"/>
                </a:solidFill>
                <a:effectLst/>
                <a:latin typeface="Times New Roman" pitchFamily="18" charset="0"/>
                <a:cs typeface="Times New Roman" pitchFamily="18" charset="0"/>
              </a:rPr>
              <a:t> </a:t>
            </a:r>
            <a:r>
              <a:rPr kumimoji="0" lang="ru-RU" sz="1000" b="1" i="0" u="none" strike="noStrike" cap="none" normalizeH="0" baseline="0" dirty="0" err="1" smtClean="0">
                <a:ln>
                  <a:noFill/>
                </a:ln>
                <a:solidFill>
                  <a:srgbClr val="202124"/>
                </a:solidFill>
                <a:effectLst/>
                <a:latin typeface="Times New Roman" pitchFamily="18" charset="0"/>
                <a:cs typeface="Times New Roman" pitchFamily="18" charset="0"/>
              </a:rPr>
              <a:t>мүмкіндік</a:t>
            </a:r>
            <a:r>
              <a:rPr kumimoji="0" lang="ru-RU" sz="1000" b="1" i="0" u="none" strike="noStrike" cap="none" normalizeH="0" baseline="0" dirty="0" smtClean="0">
                <a:ln>
                  <a:noFill/>
                </a:ln>
                <a:solidFill>
                  <a:srgbClr val="202124"/>
                </a:solidFill>
                <a:effectLst/>
                <a:latin typeface="Times New Roman" pitchFamily="18" charset="0"/>
                <a:cs typeface="Times New Roman" pitchFamily="18" charset="0"/>
              </a:rPr>
              <a:t> </a:t>
            </a:r>
            <a:r>
              <a:rPr kumimoji="0" lang="ru-RU" sz="1000" b="1" i="0" u="none" strike="noStrike" cap="none" normalizeH="0" baseline="0" dirty="0" err="1" smtClean="0">
                <a:ln>
                  <a:noFill/>
                </a:ln>
                <a:solidFill>
                  <a:srgbClr val="202124"/>
                </a:solidFill>
                <a:effectLst/>
                <a:latin typeface="Times New Roman" pitchFamily="18" charset="0"/>
                <a:cs typeface="Times New Roman" pitchFamily="18" charset="0"/>
              </a:rPr>
              <a:t>береді</a:t>
            </a:r>
            <a:r>
              <a:rPr kumimoji="0" lang="ru-RU" sz="1000" b="1" i="0" u="none" strike="noStrike" cap="none" normalizeH="0" baseline="0" dirty="0" smtClean="0">
                <a:ln>
                  <a:noFill/>
                </a:ln>
                <a:solidFill>
                  <a:srgbClr val="202124"/>
                </a:solidFill>
                <a:effectLst/>
                <a:latin typeface="Times New Roman" pitchFamily="18" charset="0"/>
                <a:cs typeface="Times New Roman" pitchFamily="18" charset="0"/>
              </a:rPr>
              <a:t>.</a:t>
            </a: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 </a:t>
            </a:r>
          </a:p>
        </p:txBody>
      </p:sp>
      <p:sp>
        <p:nvSpPr>
          <p:cNvPr id="10" name="Rectangle 2"/>
          <p:cNvSpPr>
            <a:spLocks noChangeArrowheads="1"/>
          </p:cNvSpPr>
          <p:nvPr/>
        </p:nvSpPr>
        <p:spPr bwMode="auto">
          <a:xfrm>
            <a:off x="120184" y="1542251"/>
            <a:ext cx="4336432" cy="743801"/>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rgbClr val="202124"/>
                </a:solidFill>
                <a:effectLst/>
                <a:latin typeface="Times New Roman" pitchFamily="18" charset="0"/>
                <a:cs typeface="Times New Roman" pitchFamily="18" charset="0"/>
              </a:rPr>
              <a:t>Геометрия </a:t>
            </a:r>
            <a:r>
              <a:rPr kumimoji="0" lang="ru-RU" sz="1000" b="1" i="0" u="none" strike="noStrike" cap="none" normalizeH="0" baseline="0" dirty="0" err="1" smtClean="0">
                <a:ln>
                  <a:noFill/>
                </a:ln>
                <a:solidFill>
                  <a:srgbClr val="202124"/>
                </a:solidFill>
                <a:effectLst/>
                <a:latin typeface="Times New Roman" pitchFamily="18" charset="0"/>
                <a:cs typeface="Times New Roman" pitchFamily="18" charset="0"/>
              </a:rPr>
              <a:t>сонымен</a:t>
            </a:r>
            <a:r>
              <a:rPr kumimoji="0" lang="ru-RU" sz="1000" b="1" i="0" u="none" strike="noStrike" cap="none" normalizeH="0" baseline="0" dirty="0" smtClean="0">
                <a:ln>
                  <a:noFill/>
                </a:ln>
                <a:solidFill>
                  <a:srgbClr val="202124"/>
                </a:solidFill>
                <a:effectLst/>
                <a:latin typeface="Times New Roman" pitchFamily="18" charset="0"/>
                <a:cs typeface="Times New Roman" pitchFamily="18" charset="0"/>
              </a:rPr>
              <a:t> </a:t>
            </a:r>
            <a:r>
              <a:rPr kumimoji="0" lang="ru-RU" sz="1000" b="1" i="0" u="none" strike="noStrike" cap="none" normalizeH="0" baseline="0" dirty="0" err="1" smtClean="0">
                <a:ln>
                  <a:noFill/>
                </a:ln>
                <a:solidFill>
                  <a:srgbClr val="202124"/>
                </a:solidFill>
                <a:effectLst/>
                <a:latin typeface="Times New Roman" pitchFamily="18" charset="0"/>
                <a:cs typeface="Times New Roman" pitchFamily="18" charset="0"/>
              </a:rPr>
              <a:t>қатар</a:t>
            </a:r>
            <a:r>
              <a:rPr kumimoji="0" lang="ru-RU" sz="1000" b="1" i="0" u="none" strike="noStrike" cap="none" normalizeH="0" baseline="0" dirty="0" smtClean="0">
                <a:ln>
                  <a:noFill/>
                </a:ln>
                <a:solidFill>
                  <a:srgbClr val="202124"/>
                </a:solidFill>
                <a:effectLst/>
                <a:latin typeface="Times New Roman" pitchFamily="18" charset="0"/>
                <a:cs typeface="Times New Roman" pitchFamily="18" charset="0"/>
              </a:rPr>
              <a:t> </a:t>
            </a:r>
            <a:r>
              <a:rPr kumimoji="0" lang="ru-RU" sz="1000" b="1" i="0" u="none" strike="noStrike" cap="none" normalizeH="0" baseline="0" dirty="0" err="1" smtClean="0">
                <a:ln>
                  <a:noFill/>
                </a:ln>
                <a:solidFill>
                  <a:srgbClr val="202124"/>
                </a:solidFill>
                <a:effectLst/>
                <a:latin typeface="Times New Roman" pitchFamily="18" charset="0"/>
                <a:cs typeface="Times New Roman" pitchFamily="18" charset="0"/>
              </a:rPr>
              <a:t>тұтас</a:t>
            </a:r>
            <a:r>
              <a:rPr kumimoji="0" lang="ru-RU" sz="1000" b="1" i="0" u="none" strike="noStrike" cap="none" normalizeH="0" baseline="0" dirty="0" smtClean="0">
                <a:ln>
                  <a:noFill/>
                </a:ln>
                <a:solidFill>
                  <a:srgbClr val="202124"/>
                </a:solidFill>
                <a:effectLst/>
                <a:latin typeface="Times New Roman" pitchFamily="18" charset="0"/>
                <a:cs typeface="Times New Roman" pitchFamily="18" charset="0"/>
              </a:rPr>
              <a:t> </a:t>
            </a:r>
            <a:r>
              <a:rPr kumimoji="0" lang="ru-RU" sz="1000" b="1" i="0" u="none" strike="noStrike" cap="none" normalizeH="0" baseline="0" dirty="0" err="1" smtClean="0">
                <a:ln>
                  <a:noFill/>
                </a:ln>
                <a:solidFill>
                  <a:srgbClr val="202124"/>
                </a:solidFill>
                <a:effectLst/>
                <a:latin typeface="Times New Roman" pitchFamily="18" charset="0"/>
                <a:cs typeface="Times New Roman" pitchFamily="18" charset="0"/>
              </a:rPr>
              <a:t>оқыту</a:t>
            </a:r>
            <a:r>
              <a:rPr kumimoji="0" lang="ru-RU" sz="1000" b="1" i="0" u="none" strike="noStrike" cap="none" normalizeH="0" baseline="0" dirty="0" smtClean="0">
                <a:ln>
                  <a:noFill/>
                </a:ln>
                <a:solidFill>
                  <a:srgbClr val="202124"/>
                </a:solidFill>
                <a:effectLst/>
                <a:latin typeface="Times New Roman" pitchFamily="18" charset="0"/>
                <a:cs typeface="Times New Roman" pitchFamily="18" charset="0"/>
              </a:rPr>
              <a:t> </a:t>
            </a:r>
            <a:r>
              <a:rPr kumimoji="0" lang="ru-RU" sz="1000" b="1" i="0" u="none" strike="noStrike" cap="none" normalizeH="0" baseline="0" dirty="0" err="1" smtClean="0">
                <a:ln>
                  <a:noFill/>
                </a:ln>
                <a:solidFill>
                  <a:srgbClr val="202124"/>
                </a:solidFill>
                <a:effectLst/>
                <a:latin typeface="Times New Roman" pitchFamily="18" charset="0"/>
                <a:cs typeface="Times New Roman" pitchFamily="18" charset="0"/>
              </a:rPr>
              <a:t>үшін</a:t>
            </a:r>
            <a:r>
              <a:rPr kumimoji="0" lang="ru-RU" sz="1000" b="1" i="0" u="none" strike="noStrike" cap="none" normalizeH="0" baseline="0" dirty="0" smtClean="0">
                <a:ln>
                  <a:noFill/>
                </a:ln>
                <a:solidFill>
                  <a:srgbClr val="202124"/>
                </a:solidFill>
                <a:effectLst/>
                <a:latin typeface="Times New Roman" pitchFamily="18" charset="0"/>
                <a:cs typeface="Times New Roman" pitchFamily="18" charset="0"/>
              </a:rPr>
              <a:t> </a:t>
            </a:r>
            <a:r>
              <a:rPr kumimoji="0" lang="ru-RU" sz="1000" b="1" i="0" u="none" strike="noStrike" cap="none" normalizeH="0" baseline="0" dirty="0" err="1" smtClean="0">
                <a:ln>
                  <a:noFill/>
                </a:ln>
                <a:solidFill>
                  <a:srgbClr val="202124"/>
                </a:solidFill>
                <a:effectLst/>
                <a:latin typeface="Times New Roman" pitchFamily="18" charset="0"/>
                <a:cs typeface="Times New Roman" pitchFamily="18" charset="0"/>
              </a:rPr>
              <a:t>тамаша</a:t>
            </a:r>
            <a:r>
              <a:rPr kumimoji="0" lang="ru-RU" sz="1000" b="1" i="0" u="none" strike="noStrike" cap="none" normalizeH="0" baseline="0" dirty="0" smtClean="0">
                <a:ln>
                  <a:noFill/>
                </a:ln>
                <a:solidFill>
                  <a:srgbClr val="202124"/>
                </a:solidFill>
                <a:effectLst/>
                <a:latin typeface="Times New Roman" pitchFamily="18" charset="0"/>
                <a:cs typeface="Times New Roman" pitchFamily="18" charset="0"/>
              </a:rPr>
              <a:t> </a:t>
            </a:r>
            <a:r>
              <a:rPr kumimoji="0" lang="ru-RU" sz="1000" b="1" i="0" u="none" strike="noStrike" cap="none" normalizeH="0" baseline="0" dirty="0" err="1" smtClean="0">
                <a:ln>
                  <a:noFill/>
                </a:ln>
                <a:solidFill>
                  <a:srgbClr val="202124"/>
                </a:solidFill>
                <a:effectLst/>
                <a:latin typeface="Times New Roman" pitchFamily="18" charset="0"/>
                <a:cs typeface="Times New Roman" pitchFamily="18" charset="0"/>
              </a:rPr>
              <a:t>пән</a:t>
            </a:r>
            <a:r>
              <a:rPr kumimoji="0" lang="ru-RU" sz="1000" b="1" i="0" u="none" strike="noStrike" cap="none" normalizeH="0" baseline="0" dirty="0" smtClean="0">
                <a:ln>
                  <a:noFill/>
                </a:ln>
                <a:solidFill>
                  <a:srgbClr val="202124"/>
                </a:solidFill>
                <a:effectLst/>
                <a:latin typeface="Times New Roman" pitchFamily="18" charset="0"/>
                <a:cs typeface="Times New Roman" pitchFamily="18" charset="0"/>
              </a:rPr>
              <a:t> </a:t>
            </a:r>
            <a:r>
              <a:rPr kumimoji="0" lang="ru-RU" sz="1000" b="1" i="0" u="none" strike="noStrike" cap="none" normalizeH="0" baseline="0" dirty="0" err="1" smtClean="0">
                <a:ln>
                  <a:noFill/>
                </a:ln>
                <a:solidFill>
                  <a:srgbClr val="202124"/>
                </a:solidFill>
                <a:effectLst/>
                <a:latin typeface="Times New Roman" pitchFamily="18" charset="0"/>
                <a:cs typeface="Times New Roman" pitchFamily="18" charset="0"/>
              </a:rPr>
              <a:t>болып</a:t>
            </a:r>
            <a:r>
              <a:rPr kumimoji="0" lang="ru-RU" sz="1000" b="1" i="0" u="none" strike="noStrike" cap="none" normalizeH="0" baseline="0" dirty="0" smtClean="0">
                <a:ln>
                  <a:noFill/>
                </a:ln>
                <a:solidFill>
                  <a:srgbClr val="202124"/>
                </a:solidFill>
                <a:effectLst/>
                <a:latin typeface="Times New Roman" pitchFamily="18" charset="0"/>
                <a:cs typeface="Times New Roman" pitchFamily="18" charset="0"/>
              </a:rPr>
              <a:t> </a:t>
            </a:r>
            <a:r>
              <a:rPr kumimoji="0" lang="ru-RU" sz="1000" b="1" i="0" u="none" strike="noStrike" cap="none" normalizeH="0" baseline="0" dirty="0" err="1" smtClean="0">
                <a:ln>
                  <a:noFill/>
                </a:ln>
                <a:solidFill>
                  <a:srgbClr val="202124"/>
                </a:solidFill>
                <a:effectLst/>
                <a:latin typeface="Times New Roman" pitchFamily="18" charset="0"/>
                <a:cs typeface="Times New Roman" pitchFamily="18" charset="0"/>
              </a:rPr>
              <a:t>табылады</a:t>
            </a:r>
            <a:r>
              <a:rPr kumimoji="0" lang="ru-RU" sz="1000" b="1" i="0" u="none" strike="noStrike" cap="none" normalizeH="0" baseline="0" dirty="0" smtClean="0">
                <a:ln>
                  <a:noFill/>
                </a:ln>
                <a:solidFill>
                  <a:srgbClr val="202124"/>
                </a:solidFill>
                <a:effectLst/>
                <a:latin typeface="Times New Roman" pitchFamily="18" charset="0"/>
                <a:cs typeface="Times New Roman" pitchFamily="18" charset="0"/>
              </a:rPr>
              <a:t>, </a:t>
            </a:r>
            <a:r>
              <a:rPr kumimoji="0" lang="ru-RU" sz="1000" b="1" i="0" u="none" strike="noStrike" cap="none" normalizeH="0" baseline="0" dirty="0" err="1" smtClean="0">
                <a:ln>
                  <a:noFill/>
                </a:ln>
                <a:solidFill>
                  <a:srgbClr val="202124"/>
                </a:solidFill>
                <a:effectLst/>
                <a:latin typeface="Times New Roman" pitchFamily="18" charset="0"/>
                <a:cs typeface="Times New Roman" pitchFamily="18" charset="0"/>
              </a:rPr>
              <a:t>өйткені</a:t>
            </a:r>
            <a:r>
              <a:rPr kumimoji="0" lang="ru-RU" sz="1000" b="1" i="0" u="none" strike="noStrike" cap="none" normalizeH="0" baseline="0" dirty="0" smtClean="0">
                <a:ln>
                  <a:noFill/>
                </a:ln>
                <a:solidFill>
                  <a:srgbClr val="202124"/>
                </a:solidFill>
                <a:effectLst/>
                <a:latin typeface="Times New Roman" pitchFamily="18" charset="0"/>
                <a:cs typeface="Times New Roman" pitchFamily="18" charset="0"/>
              </a:rPr>
              <a:t> </a:t>
            </a:r>
            <a:r>
              <a:rPr kumimoji="0" lang="ru-RU" sz="1000" b="1" i="0" u="none" strike="noStrike" cap="none" normalizeH="0" baseline="0" dirty="0" err="1" smtClean="0">
                <a:ln>
                  <a:noFill/>
                </a:ln>
                <a:solidFill>
                  <a:srgbClr val="202124"/>
                </a:solidFill>
                <a:effectLst/>
                <a:latin typeface="Times New Roman" pitchFamily="18" charset="0"/>
                <a:cs typeface="Times New Roman" pitchFamily="18" charset="0"/>
              </a:rPr>
              <a:t>ол</a:t>
            </a:r>
            <a:r>
              <a:rPr kumimoji="0" lang="ru-RU" sz="1000" b="1" i="0" u="none" strike="noStrike" cap="none" normalizeH="0" baseline="0" dirty="0" smtClean="0">
                <a:ln>
                  <a:noFill/>
                </a:ln>
                <a:solidFill>
                  <a:srgbClr val="202124"/>
                </a:solidFill>
                <a:effectLst/>
                <a:latin typeface="Times New Roman" pitchFamily="18" charset="0"/>
                <a:cs typeface="Times New Roman" pitchFamily="18" charset="0"/>
              </a:rPr>
              <a:t> STEM </a:t>
            </a:r>
            <a:r>
              <a:rPr kumimoji="0" lang="ru-RU" sz="1000" b="1" i="0" u="none" strike="noStrike" cap="none" normalizeH="0" baseline="0" dirty="0" err="1" smtClean="0">
                <a:ln>
                  <a:noFill/>
                </a:ln>
                <a:solidFill>
                  <a:srgbClr val="202124"/>
                </a:solidFill>
                <a:effectLst/>
                <a:latin typeface="Times New Roman" pitchFamily="18" charset="0"/>
                <a:cs typeface="Times New Roman" pitchFamily="18" charset="0"/>
              </a:rPr>
              <a:t>тұжырымдамалары</a:t>
            </a:r>
            <a:r>
              <a:rPr kumimoji="0" lang="ru-RU" sz="1000" b="1" i="0" u="none" strike="noStrike" cap="none" normalizeH="0" baseline="0" dirty="0" smtClean="0">
                <a:ln>
                  <a:noFill/>
                </a:ln>
                <a:solidFill>
                  <a:srgbClr val="202124"/>
                </a:solidFill>
                <a:effectLst/>
                <a:latin typeface="Times New Roman" pitchFamily="18" charset="0"/>
                <a:cs typeface="Times New Roman" pitchFamily="18" charset="0"/>
              </a:rPr>
              <a:t> мен </a:t>
            </a:r>
            <a:r>
              <a:rPr kumimoji="0" lang="ru-RU" sz="1000" b="1" i="0" u="none" strike="noStrike" cap="none" normalizeH="0" baseline="0" dirty="0" err="1" smtClean="0">
                <a:ln>
                  <a:noFill/>
                </a:ln>
                <a:solidFill>
                  <a:srgbClr val="202124"/>
                </a:solidFill>
                <a:effectLst/>
                <a:latin typeface="Times New Roman" pitchFamily="18" charset="0"/>
                <a:cs typeface="Times New Roman" pitchFamily="18" charset="0"/>
              </a:rPr>
              <a:t>дағдыларының</a:t>
            </a:r>
            <a:r>
              <a:rPr kumimoji="0" lang="ru-RU" sz="1000" b="1" i="0" u="none" strike="noStrike" cap="none" normalizeH="0" baseline="0" dirty="0" smtClean="0">
                <a:ln>
                  <a:noFill/>
                </a:ln>
                <a:solidFill>
                  <a:srgbClr val="202124"/>
                </a:solidFill>
                <a:effectLst/>
                <a:latin typeface="Times New Roman" pitchFamily="18" charset="0"/>
                <a:cs typeface="Times New Roman" pitchFamily="18" charset="0"/>
              </a:rPr>
              <a:t> </a:t>
            </a:r>
            <a:r>
              <a:rPr kumimoji="0" lang="ru-RU" sz="1000" b="1" i="0" u="none" strike="noStrike" cap="none" normalizeH="0" baseline="0" dirty="0" err="1" smtClean="0">
                <a:ln>
                  <a:noFill/>
                </a:ln>
                <a:solidFill>
                  <a:srgbClr val="202124"/>
                </a:solidFill>
                <a:effectLst/>
                <a:latin typeface="Times New Roman" pitchFamily="18" charset="0"/>
                <a:cs typeface="Times New Roman" pitchFamily="18" charset="0"/>
              </a:rPr>
              <a:t>кең</a:t>
            </a:r>
            <a:r>
              <a:rPr kumimoji="0" lang="ru-RU" sz="1000" b="1" i="0" u="none" strike="noStrike" cap="none" normalizeH="0" baseline="0" dirty="0" smtClean="0">
                <a:ln>
                  <a:noFill/>
                </a:ln>
                <a:solidFill>
                  <a:srgbClr val="202124"/>
                </a:solidFill>
                <a:effectLst/>
                <a:latin typeface="Times New Roman" pitchFamily="18" charset="0"/>
                <a:cs typeface="Times New Roman" pitchFamily="18" charset="0"/>
              </a:rPr>
              <a:t> </a:t>
            </a:r>
            <a:r>
              <a:rPr kumimoji="0" lang="ru-RU" sz="1000" b="1" i="0" u="none" strike="noStrike" cap="none" normalizeH="0" baseline="0" dirty="0" err="1" smtClean="0">
                <a:ln>
                  <a:noFill/>
                </a:ln>
                <a:solidFill>
                  <a:srgbClr val="202124"/>
                </a:solidFill>
                <a:effectLst/>
                <a:latin typeface="Times New Roman" pitchFamily="18" charset="0"/>
                <a:cs typeface="Times New Roman" pitchFamily="18" charset="0"/>
              </a:rPr>
              <a:t>ауқымын</a:t>
            </a:r>
            <a:r>
              <a:rPr kumimoji="0" lang="ru-RU" sz="1000" b="1" i="0" u="none" strike="noStrike" cap="none" normalizeH="0" baseline="0" dirty="0" smtClean="0">
                <a:ln>
                  <a:noFill/>
                </a:ln>
                <a:solidFill>
                  <a:srgbClr val="202124"/>
                </a:solidFill>
                <a:effectLst/>
                <a:latin typeface="Times New Roman" pitchFamily="18" charset="0"/>
                <a:cs typeface="Times New Roman" pitchFamily="18" charset="0"/>
              </a:rPr>
              <a:t> </a:t>
            </a:r>
            <a:r>
              <a:rPr kumimoji="0" lang="ru-RU" sz="1000" b="1" i="0" u="none" strike="noStrike" cap="none" normalizeH="0" baseline="0" dirty="0" err="1" smtClean="0">
                <a:ln>
                  <a:noFill/>
                </a:ln>
                <a:solidFill>
                  <a:srgbClr val="202124"/>
                </a:solidFill>
                <a:effectLst/>
                <a:latin typeface="Times New Roman" pitchFamily="18" charset="0"/>
                <a:cs typeface="Times New Roman" pitchFamily="18" charset="0"/>
              </a:rPr>
              <a:t>қолдануды</a:t>
            </a:r>
            <a:r>
              <a:rPr kumimoji="0" lang="ru-RU" sz="1000" b="1" i="0" u="none" strike="noStrike" cap="none" normalizeH="0" baseline="0" dirty="0" smtClean="0">
                <a:ln>
                  <a:noFill/>
                </a:ln>
                <a:solidFill>
                  <a:srgbClr val="202124"/>
                </a:solidFill>
                <a:effectLst/>
                <a:latin typeface="Times New Roman" pitchFamily="18" charset="0"/>
                <a:cs typeface="Times New Roman" pitchFamily="18" charset="0"/>
              </a:rPr>
              <a:t> </a:t>
            </a:r>
            <a:r>
              <a:rPr kumimoji="0" lang="ru-RU" sz="1000" b="1" i="0" u="none" strike="noStrike" cap="none" normalizeH="0" baseline="0" dirty="0" err="1" smtClean="0">
                <a:ln>
                  <a:noFill/>
                </a:ln>
                <a:solidFill>
                  <a:srgbClr val="202124"/>
                </a:solidFill>
                <a:effectLst/>
                <a:latin typeface="Times New Roman" pitchFamily="18" charset="0"/>
                <a:cs typeface="Times New Roman" pitchFamily="18" charset="0"/>
              </a:rPr>
              <a:t>талап</a:t>
            </a:r>
            <a:r>
              <a:rPr kumimoji="0" lang="ru-RU" sz="1000" b="1" i="0" u="none" strike="noStrike" cap="none" normalizeH="0" baseline="0" dirty="0" smtClean="0">
                <a:ln>
                  <a:noFill/>
                </a:ln>
                <a:solidFill>
                  <a:srgbClr val="202124"/>
                </a:solidFill>
                <a:effectLst/>
                <a:latin typeface="Times New Roman" pitchFamily="18" charset="0"/>
                <a:cs typeface="Times New Roman" pitchFamily="18" charset="0"/>
              </a:rPr>
              <a:t> </a:t>
            </a:r>
            <a:r>
              <a:rPr kumimoji="0" lang="ru-RU" sz="1000" b="1" i="0" u="none" strike="noStrike" cap="none" normalizeH="0" baseline="0" dirty="0" err="1" smtClean="0">
                <a:ln>
                  <a:noFill/>
                </a:ln>
                <a:solidFill>
                  <a:srgbClr val="202124"/>
                </a:solidFill>
                <a:effectLst/>
                <a:latin typeface="Times New Roman" pitchFamily="18" charset="0"/>
                <a:cs typeface="Times New Roman" pitchFamily="18" charset="0"/>
              </a:rPr>
              <a:t>етеді</a:t>
            </a:r>
            <a:r>
              <a:rPr kumimoji="0" lang="ru-RU" sz="1000" b="1" i="0" u="none" strike="noStrike" cap="none" normalizeH="0" baseline="0" dirty="0" smtClean="0">
                <a:ln>
                  <a:noFill/>
                </a:ln>
                <a:solidFill>
                  <a:srgbClr val="202124"/>
                </a:solidFill>
                <a:effectLst/>
                <a:latin typeface="Times New Roman" pitchFamily="18" charset="0"/>
                <a:cs typeface="Times New Roman" pitchFamily="18" charset="0"/>
              </a:rPr>
              <a:t>. </a:t>
            </a:r>
            <a:r>
              <a:rPr kumimoji="0" lang="ru-RU" sz="1000" b="1" i="0" u="none" strike="noStrike" cap="none" normalizeH="0" baseline="0" dirty="0" err="1" smtClean="0">
                <a:ln>
                  <a:noFill/>
                </a:ln>
                <a:solidFill>
                  <a:srgbClr val="202124"/>
                </a:solidFill>
                <a:effectLst/>
                <a:latin typeface="Times New Roman" pitchFamily="18" charset="0"/>
                <a:cs typeface="Times New Roman" pitchFamily="18" charset="0"/>
              </a:rPr>
              <a:t>Мысалы</a:t>
            </a:r>
            <a:r>
              <a:rPr kumimoji="0" lang="ru-RU" sz="1000" b="1" i="0" u="none" strike="noStrike" cap="none" normalizeH="0" baseline="0" dirty="0" smtClean="0">
                <a:ln>
                  <a:noFill/>
                </a:ln>
                <a:solidFill>
                  <a:srgbClr val="202124"/>
                </a:solidFill>
                <a:effectLst/>
                <a:latin typeface="Times New Roman" pitchFamily="18" charset="0"/>
                <a:cs typeface="Times New Roman" pitchFamily="18" charset="0"/>
              </a:rPr>
              <a:t>, геометрия </a:t>
            </a:r>
            <a:r>
              <a:rPr kumimoji="0" lang="ru-RU" sz="1000" b="1" i="0" u="none" strike="noStrike" cap="none" normalizeH="0" baseline="0" dirty="0" err="1" smtClean="0">
                <a:ln>
                  <a:noFill/>
                </a:ln>
                <a:solidFill>
                  <a:srgbClr val="202124"/>
                </a:solidFill>
                <a:effectLst/>
                <a:latin typeface="Times New Roman" pitchFamily="18" charset="0"/>
                <a:cs typeface="Times New Roman" pitchFamily="18" charset="0"/>
              </a:rPr>
              <a:t>бұрыштарды</a:t>
            </a:r>
            <a:r>
              <a:rPr kumimoji="0" lang="ru-RU" sz="1000" b="1" i="0" u="none" strike="noStrike" cap="none" normalizeH="0" baseline="0" dirty="0" smtClean="0">
                <a:ln>
                  <a:noFill/>
                </a:ln>
                <a:solidFill>
                  <a:srgbClr val="202124"/>
                </a:solidFill>
                <a:effectLst/>
                <a:latin typeface="Times New Roman" pitchFamily="18" charset="0"/>
                <a:cs typeface="Times New Roman" pitchFamily="18" charset="0"/>
              </a:rPr>
              <a:t> </a:t>
            </a:r>
            <a:r>
              <a:rPr kumimoji="0" lang="ru-RU" sz="1000" b="1" i="0" u="none" strike="noStrike" cap="none" normalizeH="0" baseline="0" dirty="0" err="1" smtClean="0">
                <a:ln>
                  <a:noFill/>
                </a:ln>
                <a:solidFill>
                  <a:srgbClr val="202124"/>
                </a:solidFill>
                <a:effectLst/>
                <a:latin typeface="Times New Roman" pitchFamily="18" charset="0"/>
                <a:cs typeface="Times New Roman" pitchFamily="18" charset="0"/>
              </a:rPr>
              <a:t>есептеу</a:t>
            </a:r>
            <a:r>
              <a:rPr kumimoji="0" lang="ru-RU" sz="1000" b="1" i="0" u="none" strike="noStrike" cap="none" normalizeH="0" baseline="0" dirty="0" smtClean="0">
                <a:ln>
                  <a:noFill/>
                </a:ln>
                <a:solidFill>
                  <a:srgbClr val="202124"/>
                </a:solidFill>
                <a:effectLst/>
                <a:latin typeface="Times New Roman" pitchFamily="18" charset="0"/>
                <a:cs typeface="Times New Roman" pitchFamily="18" charset="0"/>
              </a:rPr>
              <a:t> </a:t>
            </a:r>
            <a:r>
              <a:rPr kumimoji="0" lang="ru-RU" sz="1000" b="1" i="0" u="none" strike="noStrike" cap="none" normalizeH="0" baseline="0" dirty="0" err="1" smtClean="0">
                <a:ln>
                  <a:noFill/>
                </a:ln>
                <a:solidFill>
                  <a:srgbClr val="202124"/>
                </a:solidFill>
                <a:effectLst/>
                <a:latin typeface="Times New Roman" pitchFamily="18" charset="0"/>
                <a:cs typeface="Times New Roman" pitchFamily="18" charset="0"/>
              </a:rPr>
              <a:t>үшін</a:t>
            </a:r>
            <a:r>
              <a:rPr kumimoji="0" lang="ru-RU" sz="1000" b="1" i="0" u="none" strike="noStrike" cap="none" normalizeH="0" baseline="0" dirty="0" smtClean="0">
                <a:ln>
                  <a:noFill/>
                </a:ln>
                <a:solidFill>
                  <a:srgbClr val="202124"/>
                </a:solidFill>
                <a:effectLst/>
                <a:latin typeface="Times New Roman" pitchFamily="18" charset="0"/>
                <a:cs typeface="Times New Roman" pitchFamily="18" charset="0"/>
              </a:rPr>
              <a:t> </a:t>
            </a:r>
            <a:r>
              <a:rPr kumimoji="0" lang="ru-RU" sz="1000" b="1" i="0" u="none" strike="noStrike" cap="none" normalizeH="0" baseline="0" dirty="0" err="1" smtClean="0">
                <a:ln>
                  <a:noFill/>
                </a:ln>
                <a:solidFill>
                  <a:srgbClr val="202124"/>
                </a:solidFill>
                <a:effectLst/>
                <a:latin typeface="Times New Roman" pitchFamily="18" charset="0"/>
                <a:cs typeface="Times New Roman" pitchFamily="18" charset="0"/>
              </a:rPr>
              <a:t>тригонометрияны</a:t>
            </a:r>
            <a:r>
              <a:rPr kumimoji="0" lang="ru-RU" sz="1000" b="1" i="0" u="none" strike="noStrike" cap="none" normalizeH="0" baseline="0" dirty="0" smtClean="0">
                <a:ln>
                  <a:noFill/>
                </a:ln>
                <a:solidFill>
                  <a:srgbClr val="202124"/>
                </a:solidFill>
                <a:effectLst/>
                <a:latin typeface="Times New Roman" pitchFamily="18" charset="0"/>
                <a:cs typeface="Times New Roman" pitchFamily="18" charset="0"/>
              </a:rPr>
              <a:t>, </a:t>
            </a:r>
            <a:r>
              <a:rPr kumimoji="0" lang="ru-RU" sz="1000" b="1" i="0" u="none" strike="noStrike" cap="none" normalizeH="0" baseline="0" dirty="0" err="1" smtClean="0">
                <a:ln>
                  <a:noFill/>
                </a:ln>
                <a:solidFill>
                  <a:srgbClr val="202124"/>
                </a:solidFill>
                <a:effectLst/>
                <a:latin typeface="Times New Roman" pitchFamily="18" charset="0"/>
                <a:cs typeface="Times New Roman" pitchFamily="18" charset="0"/>
              </a:rPr>
              <a:t>теңдеулерді</a:t>
            </a:r>
            <a:r>
              <a:rPr kumimoji="0" lang="ru-RU" sz="1000" b="1" i="0" u="none" strike="noStrike" cap="none" normalizeH="0" baseline="0" dirty="0" smtClean="0">
                <a:ln>
                  <a:noFill/>
                </a:ln>
                <a:solidFill>
                  <a:srgbClr val="202124"/>
                </a:solidFill>
                <a:effectLst/>
                <a:latin typeface="Times New Roman" pitchFamily="18" charset="0"/>
                <a:cs typeface="Times New Roman" pitchFamily="18" charset="0"/>
              </a:rPr>
              <a:t> </a:t>
            </a:r>
            <a:r>
              <a:rPr kumimoji="0" lang="ru-RU" sz="1000" b="1" i="0" u="none" strike="noStrike" cap="none" normalizeH="0" baseline="0" dirty="0" err="1" smtClean="0">
                <a:ln>
                  <a:noFill/>
                </a:ln>
                <a:solidFill>
                  <a:srgbClr val="202124"/>
                </a:solidFill>
                <a:effectLst/>
                <a:latin typeface="Times New Roman" pitchFamily="18" charset="0"/>
                <a:cs typeface="Times New Roman" pitchFamily="18" charset="0"/>
              </a:rPr>
              <a:t>шешу</a:t>
            </a:r>
            <a:r>
              <a:rPr kumimoji="0" lang="ru-RU" sz="1000" b="1" i="0" u="none" strike="noStrike" cap="none" normalizeH="0" baseline="0" dirty="0" smtClean="0">
                <a:ln>
                  <a:noFill/>
                </a:ln>
                <a:solidFill>
                  <a:srgbClr val="202124"/>
                </a:solidFill>
                <a:effectLst/>
                <a:latin typeface="Times New Roman" pitchFamily="18" charset="0"/>
                <a:cs typeface="Times New Roman" pitchFamily="18" charset="0"/>
              </a:rPr>
              <a:t> </a:t>
            </a:r>
            <a:r>
              <a:rPr kumimoji="0" lang="ru-RU" sz="1000" b="1" i="0" u="none" strike="noStrike" cap="none" normalizeH="0" baseline="0" dirty="0" err="1" smtClean="0">
                <a:ln>
                  <a:noFill/>
                </a:ln>
                <a:solidFill>
                  <a:srgbClr val="202124"/>
                </a:solidFill>
                <a:effectLst/>
                <a:latin typeface="Times New Roman" pitchFamily="18" charset="0"/>
                <a:cs typeface="Times New Roman" pitchFamily="18" charset="0"/>
              </a:rPr>
              <a:t>үшін</a:t>
            </a:r>
            <a:r>
              <a:rPr kumimoji="0" lang="ru-RU" sz="1000" b="1" i="0" u="none" strike="noStrike" cap="none" normalizeH="0" baseline="0" dirty="0" smtClean="0">
                <a:ln>
                  <a:noFill/>
                </a:ln>
                <a:solidFill>
                  <a:srgbClr val="202124"/>
                </a:solidFill>
                <a:effectLst/>
                <a:latin typeface="Times New Roman" pitchFamily="18" charset="0"/>
                <a:cs typeface="Times New Roman" pitchFamily="18" charset="0"/>
              </a:rPr>
              <a:t> </a:t>
            </a:r>
            <a:r>
              <a:rPr kumimoji="0" lang="ru-RU" sz="1000" b="1" i="0" u="none" strike="noStrike" cap="none" normalizeH="0" baseline="0" dirty="0" err="1" smtClean="0">
                <a:ln>
                  <a:noFill/>
                </a:ln>
                <a:solidFill>
                  <a:srgbClr val="202124"/>
                </a:solidFill>
                <a:effectLst/>
                <a:latin typeface="Times New Roman" pitchFamily="18" charset="0"/>
                <a:cs typeface="Times New Roman" pitchFamily="18" charset="0"/>
              </a:rPr>
              <a:t>алгебраны</a:t>
            </a:r>
            <a:r>
              <a:rPr kumimoji="0" lang="ru-RU" sz="1000" b="1" i="0" u="none" strike="noStrike" cap="none" normalizeH="0" baseline="0" dirty="0" smtClean="0">
                <a:ln>
                  <a:noFill/>
                </a:ln>
                <a:solidFill>
                  <a:srgbClr val="202124"/>
                </a:solidFill>
                <a:effectLst/>
                <a:latin typeface="Times New Roman" pitchFamily="18" charset="0"/>
                <a:cs typeface="Times New Roman" pitchFamily="18" charset="0"/>
              </a:rPr>
              <a:t>, </a:t>
            </a:r>
            <a:r>
              <a:rPr kumimoji="0" lang="ru-RU" sz="1000" b="1" i="0" u="none" strike="noStrike" cap="none" normalizeH="0" baseline="0" dirty="0" err="1" smtClean="0">
                <a:ln>
                  <a:noFill/>
                </a:ln>
                <a:solidFill>
                  <a:srgbClr val="202124"/>
                </a:solidFill>
                <a:effectLst/>
                <a:latin typeface="Times New Roman" pitchFamily="18" charset="0"/>
                <a:cs typeface="Times New Roman" pitchFamily="18" charset="0"/>
              </a:rPr>
              <a:t>материалдардың</a:t>
            </a:r>
            <a:r>
              <a:rPr kumimoji="0" lang="ru-RU" sz="1000" b="1" i="0" u="none" strike="noStrike" cap="none" normalizeH="0" baseline="0" dirty="0" smtClean="0">
                <a:ln>
                  <a:noFill/>
                </a:ln>
                <a:solidFill>
                  <a:srgbClr val="202124"/>
                </a:solidFill>
                <a:effectLst/>
                <a:latin typeface="Times New Roman" pitchFamily="18" charset="0"/>
                <a:cs typeface="Times New Roman" pitchFamily="18" charset="0"/>
              </a:rPr>
              <a:t> </a:t>
            </a:r>
            <a:r>
              <a:rPr kumimoji="0" lang="ru-RU" sz="1000" b="1" i="0" u="none" strike="noStrike" cap="none" normalizeH="0" baseline="0" dirty="0" err="1" smtClean="0">
                <a:ln>
                  <a:noFill/>
                </a:ln>
                <a:solidFill>
                  <a:srgbClr val="202124"/>
                </a:solidFill>
                <a:effectLst/>
                <a:latin typeface="Times New Roman" pitchFamily="18" charset="0"/>
                <a:cs typeface="Times New Roman" pitchFamily="18" charset="0"/>
              </a:rPr>
              <a:t>қасиеттерін</a:t>
            </a:r>
            <a:r>
              <a:rPr kumimoji="0" lang="ru-RU" sz="1000" b="1" i="0" u="none" strike="noStrike" cap="none" normalizeH="0" baseline="0" dirty="0" smtClean="0">
                <a:ln>
                  <a:noFill/>
                </a:ln>
                <a:solidFill>
                  <a:srgbClr val="202124"/>
                </a:solidFill>
                <a:effectLst/>
                <a:latin typeface="Times New Roman" pitchFamily="18" charset="0"/>
                <a:cs typeface="Times New Roman" pitchFamily="18" charset="0"/>
              </a:rPr>
              <a:t> </a:t>
            </a:r>
            <a:r>
              <a:rPr kumimoji="0" lang="ru-RU" sz="1000" b="1" i="0" u="none" strike="noStrike" cap="none" normalizeH="0" baseline="0" dirty="0" err="1" smtClean="0">
                <a:ln>
                  <a:noFill/>
                </a:ln>
                <a:solidFill>
                  <a:srgbClr val="202124"/>
                </a:solidFill>
                <a:effectLst/>
                <a:latin typeface="Times New Roman" pitchFamily="18" charset="0"/>
                <a:cs typeface="Times New Roman" pitchFamily="18" charset="0"/>
              </a:rPr>
              <a:t>түсіну</a:t>
            </a:r>
            <a:r>
              <a:rPr kumimoji="0" lang="ru-RU" sz="1000" b="1" i="0" u="none" strike="noStrike" cap="none" normalizeH="0" baseline="0" dirty="0" smtClean="0">
                <a:ln>
                  <a:noFill/>
                </a:ln>
                <a:solidFill>
                  <a:srgbClr val="202124"/>
                </a:solidFill>
                <a:effectLst/>
                <a:latin typeface="Times New Roman" pitchFamily="18" charset="0"/>
                <a:cs typeface="Times New Roman" pitchFamily="18" charset="0"/>
              </a:rPr>
              <a:t> </a:t>
            </a:r>
            <a:r>
              <a:rPr kumimoji="0" lang="ru-RU" sz="1000" b="1" i="0" u="none" strike="noStrike" cap="none" normalizeH="0" baseline="0" dirty="0" err="1" smtClean="0">
                <a:ln>
                  <a:noFill/>
                </a:ln>
                <a:solidFill>
                  <a:srgbClr val="202124"/>
                </a:solidFill>
                <a:effectLst/>
                <a:latin typeface="Times New Roman" pitchFamily="18" charset="0"/>
                <a:cs typeface="Times New Roman" pitchFamily="18" charset="0"/>
              </a:rPr>
              <a:t>үшін</a:t>
            </a:r>
            <a:r>
              <a:rPr kumimoji="0" lang="ru-RU" sz="1000" b="1" i="0" u="none" strike="noStrike" cap="none" normalizeH="0" baseline="0" dirty="0" smtClean="0">
                <a:ln>
                  <a:noFill/>
                </a:ln>
                <a:solidFill>
                  <a:srgbClr val="202124"/>
                </a:solidFill>
                <a:effectLst/>
                <a:latin typeface="Times New Roman" pitchFamily="18" charset="0"/>
                <a:cs typeface="Times New Roman" pitchFamily="18" charset="0"/>
              </a:rPr>
              <a:t> </a:t>
            </a:r>
            <a:r>
              <a:rPr kumimoji="0" lang="ru-RU" sz="1000" b="1" i="0" u="none" strike="noStrike" cap="none" normalizeH="0" baseline="0" dirty="0" err="1" smtClean="0">
                <a:ln>
                  <a:noFill/>
                </a:ln>
                <a:solidFill>
                  <a:srgbClr val="202124"/>
                </a:solidFill>
                <a:effectLst/>
                <a:latin typeface="Times New Roman" pitchFamily="18" charset="0"/>
                <a:cs typeface="Times New Roman" pitchFamily="18" charset="0"/>
              </a:rPr>
              <a:t>физиканы</a:t>
            </a:r>
            <a:r>
              <a:rPr kumimoji="0" lang="ru-RU" sz="1000" b="1" i="0" u="none" strike="noStrike" cap="none" normalizeH="0" baseline="0" dirty="0" smtClean="0">
                <a:ln>
                  <a:noFill/>
                </a:ln>
                <a:solidFill>
                  <a:srgbClr val="202124"/>
                </a:solidFill>
                <a:effectLst/>
                <a:latin typeface="Times New Roman" pitchFamily="18" charset="0"/>
                <a:cs typeface="Times New Roman" pitchFamily="18" charset="0"/>
              </a:rPr>
              <a:t> </a:t>
            </a:r>
            <a:r>
              <a:rPr kumimoji="0" lang="ru-RU" sz="1000" b="1" i="0" u="none" strike="noStrike" cap="none" normalizeH="0" baseline="0" dirty="0" err="1" smtClean="0">
                <a:ln>
                  <a:noFill/>
                </a:ln>
                <a:solidFill>
                  <a:srgbClr val="202124"/>
                </a:solidFill>
                <a:effectLst/>
                <a:latin typeface="Times New Roman" pitchFamily="18" charset="0"/>
                <a:cs typeface="Times New Roman" pitchFamily="18" charset="0"/>
              </a:rPr>
              <a:t>қолдану</a:t>
            </a:r>
            <a:r>
              <a:rPr kumimoji="0" lang="ru-RU" sz="1000" b="1" i="0" u="none" strike="noStrike" cap="none" normalizeH="0" baseline="0" dirty="0" smtClean="0">
                <a:ln>
                  <a:noFill/>
                </a:ln>
                <a:solidFill>
                  <a:srgbClr val="202124"/>
                </a:solidFill>
                <a:effectLst/>
                <a:latin typeface="Times New Roman" pitchFamily="18" charset="0"/>
                <a:cs typeface="Times New Roman" pitchFamily="18" charset="0"/>
              </a:rPr>
              <a:t> </a:t>
            </a:r>
            <a:r>
              <a:rPr kumimoji="0" lang="ru-RU" sz="1000" b="1" i="0" u="none" strike="noStrike" cap="none" normalizeH="0" baseline="0" dirty="0" err="1" smtClean="0">
                <a:ln>
                  <a:noFill/>
                </a:ln>
                <a:solidFill>
                  <a:srgbClr val="202124"/>
                </a:solidFill>
                <a:effectLst/>
                <a:latin typeface="Times New Roman" pitchFamily="18" charset="0"/>
                <a:cs typeface="Times New Roman" pitchFamily="18" charset="0"/>
              </a:rPr>
              <a:t>қажет</a:t>
            </a:r>
            <a:r>
              <a:rPr kumimoji="0" lang="ru-RU" sz="1000" b="1" i="0" u="none" strike="noStrike" cap="none" normalizeH="0" baseline="0" dirty="0" smtClean="0">
                <a:ln>
                  <a:noFill/>
                </a:ln>
                <a:solidFill>
                  <a:srgbClr val="202124"/>
                </a:solidFill>
                <a:effectLst/>
                <a:latin typeface="Times New Roman" pitchFamily="18" charset="0"/>
                <a:cs typeface="Times New Roman" pitchFamily="18" charset="0"/>
              </a:rPr>
              <a:t> </a:t>
            </a:r>
            <a:r>
              <a:rPr kumimoji="0" lang="ru-RU" sz="1000" b="1" i="0" u="none" strike="noStrike" cap="none" normalizeH="0" baseline="0" dirty="0" err="1" smtClean="0">
                <a:ln>
                  <a:noFill/>
                </a:ln>
                <a:solidFill>
                  <a:srgbClr val="202124"/>
                </a:solidFill>
                <a:effectLst/>
                <a:latin typeface="Times New Roman" pitchFamily="18" charset="0"/>
                <a:cs typeface="Times New Roman" pitchFamily="18" charset="0"/>
              </a:rPr>
              <a:t>болуы</a:t>
            </a:r>
            <a:r>
              <a:rPr kumimoji="0" lang="ru-RU" sz="1000" b="1" i="0" u="none" strike="noStrike" cap="none" normalizeH="0" baseline="0" dirty="0" smtClean="0">
                <a:ln>
                  <a:noFill/>
                </a:ln>
                <a:solidFill>
                  <a:srgbClr val="202124"/>
                </a:solidFill>
                <a:effectLst/>
                <a:latin typeface="Times New Roman" pitchFamily="18" charset="0"/>
                <a:cs typeface="Times New Roman" pitchFamily="18" charset="0"/>
              </a:rPr>
              <a:t> </a:t>
            </a:r>
            <a:r>
              <a:rPr kumimoji="0" lang="ru-RU" sz="1000" b="1" i="0" u="none" strike="noStrike" cap="none" normalizeH="0" baseline="0" dirty="0" err="1" smtClean="0">
                <a:ln>
                  <a:noFill/>
                </a:ln>
                <a:solidFill>
                  <a:srgbClr val="202124"/>
                </a:solidFill>
                <a:effectLst/>
                <a:latin typeface="Times New Roman" pitchFamily="18" charset="0"/>
                <a:cs typeface="Times New Roman" pitchFamily="18" charset="0"/>
              </a:rPr>
              <a:t>мүмкін</a:t>
            </a:r>
            <a:r>
              <a:rPr kumimoji="0" lang="ru-RU" sz="1000" b="1" i="0" u="none" strike="noStrike" cap="none" normalizeH="0" baseline="0" dirty="0" smtClean="0">
                <a:ln>
                  <a:noFill/>
                </a:ln>
                <a:solidFill>
                  <a:srgbClr val="202124"/>
                </a:solidFill>
                <a:effectLst/>
                <a:latin typeface="Times New Roman" pitchFamily="18" charset="0"/>
                <a:cs typeface="Times New Roman" pitchFamily="18" charset="0"/>
              </a:rPr>
              <a:t>.</a:t>
            </a: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 </a:t>
            </a:r>
          </a:p>
        </p:txBody>
      </p:sp>
      <p:pic>
        <p:nvPicPr>
          <p:cNvPr id="11"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38718" y="2742514"/>
            <a:ext cx="1596978" cy="1479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3"/>
          <p:cNvSpPr>
            <a:spLocks noChangeArrowheads="1"/>
          </p:cNvSpPr>
          <p:nvPr/>
        </p:nvSpPr>
        <p:spPr bwMode="auto">
          <a:xfrm>
            <a:off x="1960304" y="2817981"/>
            <a:ext cx="2520280" cy="1328577"/>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ru-RU" sz="1100" dirty="0" err="1">
                <a:solidFill>
                  <a:srgbClr val="202124"/>
                </a:solidFill>
                <a:latin typeface="Times New Roman" pitchFamily="18" charset="0"/>
                <a:cs typeface="Times New Roman" pitchFamily="18" charset="0"/>
              </a:rPr>
              <a:t>Г</a:t>
            </a:r>
            <a:r>
              <a:rPr kumimoji="0" lang="ru-RU" sz="1100" b="0" i="0" u="none" strike="noStrike" cap="none" normalizeH="0" baseline="0" dirty="0" err="1" smtClean="0">
                <a:ln>
                  <a:noFill/>
                </a:ln>
                <a:solidFill>
                  <a:srgbClr val="202124"/>
                </a:solidFill>
                <a:effectLst/>
                <a:latin typeface="Times New Roman" pitchFamily="18" charset="0"/>
                <a:cs typeface="Times New Roman" pitchFamily="18" charset="0"/>
              </a:rPr>
              <a:t>еометриялық</a:t>
            </a:r>
            <a:r>
              <a:rPr kumimoji="0" lang="ru-RU" sz="1100" b="0" i="0" u="none" strike="noStrike" cap="none" normalizeH="0" baseline="0" dirty="0" smtClean="0">
                <a:ln>
                  <a:noFill/>
                </a:ln>
                <a:solidFill>
                  <a:srgbClr val="202124"/>
                </a:solidFill>
                <a:effectLst/>
                <a:latin typeface="Times New Roman" pitchFamily="18" charset="0"/>
                <a:cs typeface="Times New Roman" pitchFamily="18" charset="0"/>
              </a:rPr>
              <a:t> </a:t>
            </a:r>
            <a:r>
              <a:rPr kumimoji="0" lang="ru-RU" sz="1100" b="0" i="0" u="none" strike="noStrike" cap="none" normalizeH="0" baseline="0" dirty="0" err="1" smtClean="0">
                <a:ln>
                  <a:noFill/>
                </a:ln>
                <a:solidFill>
                  <a:srgbClr val="202124"/>
                </a:solidFill>
                <a:effectLst/>
                <a:latin typeface="Times New Roman" pitchFamily="18" charset="0"/>
                <a:cs typeface="Times New Roman" pitchFamily="18" charset="0"/>
              </a:rPr>
              <a:t>фигуралардың</a:t>
            </a:r>
            <a:r>
              <a:rPr kumimoji="0" lang="ru-RU" sz="1100" b="0" i="0" u="none" strike="noStrike" cap="none" normalizeH="0" baseline="0" dirty="0" smtClean="0">
                <a:ln>
                  <a:noFill/>
                </a:ln>
                <a:solidFill>
                  <a:srgbClr val="202124"/>
                </a:solidFill>
                <a:effectLst/>
                <a:latin typeface="Times New Roman" pitchFamily="18" charset="0"/>
                <a:cs typeface="Times New Roman" pitchFamily="18" charset="0"/>
              </a:rPr>
              <a:t> 3D </a:t>
            </a:r>
            <a:r>
              <a:rPr kumimoji="0" lang="ru-RU" sz="1100" b="0" i="0" u="none" strike="noStrike" cap="none" normalizeH="0" baseline="0" dirty="0" err="1" smtClean="0">
                <a:ln>
                  <a:noFill/>
                </a:ln>
                <a:solidFill>
                  <a:srgbClr val="202124"/>
                </a:solidFill>
                <a:effectLst/>
                <a:latin typeface="Times New Roman" pitchFamily="18" charset="0"/>
                <a:cs typeface="Times New Roman" pitchFamily="18" charset="0"/>
              </a:rPr>
              <a:t>үлгілерін</a:t>
            </a:r>
            <a:r>
              <a:rPr kumimoji="0" lang="ru-RU" sz="1100" b="0" i="0" u="none" strike="noStrike" cap="none" normalizeH="0" baseline="0" dirty="0" smtClean="0">
                <a:ln>
                  <a:noFill/>
                </a:ln>
                <a:solidFill>
                  <a:srgbClr val="202124"/>
                </a:solidFill>
                <a:effectLst/>
                <a:latin typeface="Times New Roman" pitchFamily="18" charset="0"/>
                <a:cs typeface="Times New Roman" pitchFamily="18" charset="0"/>
              </a:rPr>
              <a:t> </a:t>
            </a:r>
            <a:r>
              <a:rPr kumimoji="0" lang="ru-RU" sz="1100" b="0" i="0" u="none" strike="noStrike" cap="none" normalizeH="0" baseline="0" dirty="0" err="1" smtClean="0">
                <a:ln>
                  <a:noFill/>
                </a:ln>
                <a:solidFill>
                  <a:srgbClr val="202124"/>
                </a:solidFill>
                <a:effectLst/>
                <a:latin typeface="Times New Roman" pitchFamily="18" charset="0"/>
                <a:cs typeface="Times New Roman" pitchFamily="18" charset="0"/>
              </a:rPr>
              <a:t>жасау</a:t>
            </a:r>
            <a:r>
              <a:rPr kumimoji="0" lang="ru-RU" sz="1100" b="0" i="0" u="none" strike="noStrike" cap="none" normalizeH="0" baseline="0" dirty="0" smtClean="0">
                <a:ln>
                  <a:noFill/>
                </a:ln>
                <a:solidFill>
                  <a:srgbClr val="202124"/>
                </a:solidFill>
                <a:effectLst/>
                <a:latin typeface="Times New Roman" pitchFamily="18" charset="0"/>
                <a:cs typeface="Times New Roman" pitchFamily="18" charset="0"/>
              </a:rPr>
              <a:t> </a:t>
            </a:r>
            <a:r>
              <a:rPr kumimoji="0" lang="ru-RU" sz="1100" b="0" i="0" u="none" strike="noStrike" cap="none" normalizeH="0" baseline="0" dirty="0" err="1" smtClean="0">
                <a:ln>
                  <a:noFill/>
                </a:ln>
                <a:solidFill>
                  <a:srgbClr val="202124"/>
                </a:solidFill>
                <a:effectLst/>
                <a:latin typeface="Times New Roman" pitchFamily="18" charset="0"/>
                <a:cs typeface="Times New Roman" pitchFamily="18" charset="0"/>
              </a:rPr>
              <a:t>үшін</a:t>
            </a:r>
            <a:r>
              <a:rPr kumimoji="0" lang="ru-RU" sz="1100" b="0" i="0" u="none" strike="noStrike" cap="none" normalizeH="0" baseline="0" dirty="0" smtClean="0">
                <a:ln>
                  <a:noFill/>
                </a:ln>
                <a:solidFill>
                  <a:srgbClr val="202124"/>
                </a:solidFill>
                <a:effectLst/>
                <a:latin typeface="Times New Roman" pitchFamily="18" charset="0"/>
                <a:cs typeface="Times New Roman" pitchFamily="18" charset="0"/>
              </a:rPr>
              <a:t> 3D </a:t>
            </a:r>
            <a:r>
              <a:rPr kumimoji="0" lang="ru-RU" sz="1100" b="0" i="0" u="none" strike="noStrike" cap="none" normalizeH="0" baseline="0" dirty="0" err="1" smtClean="0">
                <a:ln>
                  <a:noFill/>
                </a:ln>
                <a:solidFill>
                  <a:srgbClr val="202124"/>
                </a:solidFill>
                <a:effectLst/>
                <a:latin typeface="Times New Roman" pitchFamily="18" charset="0"/>
                <a:cs typeface="Times New Roman" pitchFamily="18" charset="0"/>
              </a:rPr>
              <a:t>модельдеу</a:t>
            </a:r>
            <a:r>
              <a:rPr kumimoji="0" lang="ru-RU" sz="1100" b="0" i="0" u="none" strike="noStrike" cap="none" normalizeH="0" baseline="0" dirty="0" smtClean="0">
                <a:ln>
                  <a:noFill/>
                </a:ln>
                <a:solidFill>
                  <a:srgbClr val="202124"/>
                </a:solidFill>
                <a:effectLst/>
                <a:latin typeface="Times New Roman" pitchFamily="18" charset="0"/>
                <a:cs typeface="Times New Roman" pitchFamily="18" charset="0"/>
              </a:rPr>
              <a:t> </a:t>
            </a:r>
            <a:r>
              <a:rPr kumimoji="0" lang="ru-RU" sz="1100" b="0" i="0" u="none" strike="noStrike" cap="none" normalizeH="0" baseline="0" dirty="0" err="1" smtClean="0">
                <a:ln>
                  <a:noFill/>
                </a:ln>
                <a:solidFill>
                  <a:srgbClr val="202124"/>
                </a:solidFill>
                <a:effectLst/>
                <a:latin typeface="Times New Roman" pitchFamily="18" charset="0"/>
                <a:cs typeface="Times New Roman" pitchFamily="18" charset="0"/>
              </a:rPr>
              <a:t>қолданбасы</a:t>
            </a:r>
            <a:r>
              <a:rPr kumimoji="0" lang="ru-RU" sz="1100" b="0" i="0" u="none" strike="noStrike" cap="none" normalizeH="0" baseline="0" dirty="0" smtClean="0">
                <a:ln>
                  <a:noFill/>
                </a:ln>
                <a:solidFill>
                  <a:srgbClr val="202124"/>
                </a:solidFill>
                <a:effectLst/>
                <a:latin typeface="Times New Roman" pitchFamily="18" charset="0"/>
                <a:cs typeface="Times New Roman" pitchFamily="18" charset="0"/>
              </a:rPr>
              <a:t>, </a:t>
            </a:r>
            <a:r>
              <a:rPr kumimoji="0" lang="ru-RU" sz="1100" b="0" i="0" u="none" strike="noStrike" cap="none" normalizeH="0" baseline="0" dirty="0" err="1" smtClean="0">
                <a:ln>
                  <a:noFill/>
                </a:ln>
                <a:solidFill>
                  <a:srgbClr val="202124"/>
                </a:solidFill>
                <a:effectLst/>
                <a:latin typeface="Times New Roman" pitchFamily="18" charset="0"/>
                <a:cs typeface="Times New Roman" pitchFamily="18" charset="0"/>
              </a:rPr>
              <a:t>Tinkercad</a:t>
            </a:r>
            <a:r>
              <a:rPr kumimoji="0" lang="ru-RU" sz="1100" b="0" i="0" u="none" strike="noStrike" cap="none" normalizeH="0" baseline="0" dirty="0" smtClean="0">
                <a:ln>
                  <a:noFill/>
                </a:ln>
                <a:solidFill>
                  <a:srgbClr val="202124"/>
                </a:solidFill>
                <a:effectLst/>
                <a:latin typeface="Times New Roman" pitchFamily="18" charset="0"/>
                <a:cs typeface="Times New Roman" pitchFamily="18" charset="0"/>
              </a:rPr>
              <a:t> </a:t>
            </a:r>
            <a:r>
              <a:rPr kumimoji="0" lang="ru-RU" sz="1100" b="0" i="0" u="none" strike="noStrike" cap="none" normalizeH="0" baseline="0" dirty="0" err="1" smtClean="0">
                <a:ln>
                  <a:noFill/>
                </a:ln>
                <a:solidFill>
                  <a:srgbClr val="202124"/>
                </a:solidFill>
                <a:effectLst/>
                <a:latin typeface="Times New Roman" pitchFamily="18" charset="0"/>
                <a:cs typeface="Times New Roman" pitchFamily="18" charset="0"/>
              </a:rPr>
              <a:t>немесе</a:t>
            </a:r>
            <a:r>
              <a:rPr kumimoji="0" lang="ru-RU" sz="1100" b="0" i="0" u="none" strike="noStrike" cap="none" normalizeH="0" baseline="0" dirty="0" smtClean="0">
                <a:ln>
                  <a:noFill/>
                </a:ln>
                <a:solidFill>
                  <a:srgbClr val="202124"/>
                </a:solidFill>
                <a:effectLst/>
                <a:latin typeface="Times New Roman" pitchFamily="18" charset="0"/>
                <a:cs typeface="Times New Roman" pitchFamily="18" charset="0"/>
              </a:rPr>
              <a:t> </a:t>
            </a:r>
            <a:r>
              <a:rPr kumimoji="0" lang="ru-RU" sz="1100" b="0" i="0" u="none" strike="noStrike" cap="none" normalizeH="0" baseline="0" dirty="0" err="1" smtClean="0">
                <a:ln>
                  <a:noFill/>
                </a:ln>
                <a:solidFill>
                  <a:srgbClr val="202124"/>
                </a:solidFill>
                <a:effectLst/>
                <a:latin typeface="Times New Roman" pitchFamily="18" charset="0"/>
                <a:cs typeface="Times New Roman" pitchFamily="18" charset="0"/>
              </a:rPr>
              <a:t>SketchUp</a:t>
            </a:r>
            <a:r>
              <a:rPr kumimoji="0" lang="ru-RU" sz="1100" b="0" i="0" u="none" strike="noStrike" cap="none" normalizeH="0" baseline="0" dirty="0" smtClean="0">
                <a:ln>
                  <a:noFill/>
                </a:ln>
                <a:solidFill>
                  <a:srgbClr val="202124"/>
                </a:solidFill>
                <a:effectLst/>
                <a:latin typeface="Times New Roman" pitchFamily="18" charset="0"/>
                <a:cs typeface="Times New Roman" pitchFamily="18" charset="0"/>
              </a:rPr>
              <a:t> </a:t>
            </a:r>
            <a:r>
              <a:rPr kumimoji="0" lang="ru-RU" sz="1100" b="0" i="0" u="none" strike="noStrike" cap="none" normalizeH="0" baseline="0" dirty="0" err="1" smtClean="0">
                <a:ln>
                  <a:noFill/>
                </a:ln>
                <a:solidFill>
                  <a:srgbClr val="202124"/>
                </a:solidFill>
                <a:effectLst/>
                <a:latin typeface="Times New Roman" pitchFamily="18" charset="0"/>
                <a:cs typeface="Times New Roman" pitchFamily="18" charset="0"/>
              </a:rPr>
              <a:t>сияқты</a:t>
            </a:r>
            <a:r>
              <a:rPr kumimoji="0" lang="ru-RU" sz="1100" b="0" i="0" u="none" strike="noStrike" cap="none" normalizeH="0" baseline="0" dirty="0" smtClean="0">
                <a:ln>
                  <a:noFill/>
                </a:ln>
                <a:solidFill>
                  <a:srgbClr val="202124"/>
                </a:solidFill>
                <a:effectLst/>
                <a:latin typeface="Times New Roman" pitchFamily="18" charset="0"/>
                <a:cs typeface="Times New Roman" pitchFamily="18" charset="0"/>
              </a:rPr>
              <a:t> 3D </a:t>
            </a:r>
            <a:r>
              <a:rPr kumimoji="0" lang="ru-RU" sz="1100" b="0" i="0" u="none" strike="noStrike" cap="none" normalizeH="0" baseline="0" dirty="0" err="1" smtClean="0">
                <a:ln>
                  <a:noFill/>
                </a:ln>
                <a:solidFill>
                  <a:srgbClr val="202124"/>
                </a:solidFill>
                <a:effectLst/>
                <a:latin typeface="Times New Roman" pitchFamily="18" charset="0"/>
                <a:cs typeface="Times New Roman" pitchFamily="18" charset="0"/>
              </a:rPr>
              <a:t>модельдеу</a:t>
            </a:r>
            <a:r>
              <a:rPr kumimoji="0" lang="ru-RU" sz="1100" b="0" i="0" u="none" strike="noStrike" cap="none" normalizeH="0" baseline="0" dirty="0" smtClean="0">
                <a:ln>
                  <a:noFill/>
                </a:ln>
                <a:solidFill>
                  <a:srgbClr val="202124"/>
                </a:solidFill>
                <a:effectLst/>
                <a:latin typeface="Times New Roman" pitchFamily="18" charset="0"/>
                <a:cs typeface="Times New Roman" pitchFamily="18" charset="0"/>
              </a:rPr>
              <a:t> </a:t>
            </a:r>
            <a:r>
              <a:rPr kumimoji="0" lang="ru-RU" sz="1100" b="0" i="0" u="none" strike="noStrike" cap="none" normalizeH="0" baseline="0" dirty="0" err="1" smtClean="0">
                <a:ln>
                  <a:noFill/>
                </a:ln>
                <a:solidFill>
                  <a:srgbClr val="202124"/>
                </a:solidFill>
                <a:effectLst/>
                <a:latin typeface="Times New Roman" pitchFamily="18" charset="0"/>
                <a:cs typeface="Times New Roman" pitchFamily="18" charset="0"/>
              </a:rPr>
              <a:t>бағдарламалық</a:t>
            </a:r>
            <a:r>
              <a:rPr kumimoji="0" lang="ru-RU" sz="1100" b="0" i="0" u="none" strike="noStrike" cap="none" normalizeH="0" baseline="0" dirty="0" smtClean="0">
                <a:ln>
                  <a:noFill/>
                </a:ln>
                <a:solidFill>
                  <a:srgbClr val="202124"/>
                </a:solidFill>
                <a:effectLst/>
                <a:latin typeface="Times New Roman" pitchFamily="18" charset="0"/>
                <a:cs typeface="Times New Roman" pitchFamily="18" charset="0"/>
              </a:rPr>
              <a:t> </a:t>
            </a:r>
            <a:r>
              <a:rPr kumimoji="0" lang="ru-RU" sz="1100" b="0" i="0" u="none" strike="noStrike" cap="none" normalizeH="0" baseline="0" dirty="0" err="1" smtClean="0">
                <a:ln>
                  <a:noFill/>
                </a:ln>
                <a:solidFill>
                  <a:srgbClr val="202124"/>
                </a:solidFill>
                <a:effectLst/>
                <a:latin typeface="Times New Roman" pitchFamily="18" charset="0"/>
                <a:cs typeface="Times New Roman" pitchFamily="18" charset="0"/>
              </a:rPr>
              <a:t>құралын</a:t>
            </a:r>
            <a:r>
              <a:rPr kumimoji="0" lang="ru-RU" sz="1100" b="0" i="0" u="none" strike="noStrike" cap="none" normalizeH="0" baseline="0" dirty="0" smtClean="0">
                <a:ln>
                  <a:noFill/>
                </a:ln>
                <a:solidFill>
                  <a:srgbClr val="202124"/>
                </a:solidFill>
                <a:effectLst/>
                <a:latin typeface="Times New Roman" pitchFamily="18" charset="0"/>
                <a:cs typeface="Times New Roman" pitchFamily="18" charset="0"/>
              </a:rPr>
              <a:t> </a:t>
            </a:r>
            <a:r>
              <a:rPr kumimoji="0" lang="ru-RU" sz="1100" b="0" i="0" u="none" strike="noStrike" cap="none" normalizeH="0" baseline="0" dirty="0" err="1" smtClean="0">
                <a:ln>
                  <a:noFill/>
                </a:ln>
                <a:solidFill>
                  <a:srgbClr val="202124"/>
                </a:solidFill>
                <a:effectLst/>
                <a:latin typeface="Times New Roman" pitchFamily="18" charset="0"/>
                <a:cs typeface="Times New Roman" pitchFamily="18" charset="0"/>
              </a:rPr>
              <a:t>пайдалануға</a:t>
            </a:r>
            <a:r>
              <a:rPr kumimoji="0" lang="ru-RU" sz="1100" b="0" i="0" u="none" strike="noStrike" cap="none" normalizeH="0" baseline="0" dirty="0" smtClean="0">
                <a:ln>
                  <a:noFill/>
                </a:ln>
                <a:solidFill>
                  <a:srgbClr val="202124"/>
                </a:solidFill>
                <a:effectLst/>
                <a:latin typeface="Times New Roman" pitchFamily="18" charset="0"/>
                <a:cs typeface="Times New Roman" pitchFamily="18" charset="0"/>
              </a:rPr>
              <a:t> </a:t>
            </a:r>
            <a:r>
              <a:rPr lang="ru-RU" sz="1100" dirty="0" err="1" smtClean="0">
                <a:solidFill>
                  <a:srgbClr val="202124"/>
                </a:solidFill>
                <a:latin typeface="Times New Roman" pitchFamily="18" charset="0"/>
                <a:cs typeface="Times New Roman" pitchFamily="18" charset="0"/>
              </a:rPr>
              <a:t>бо</a:t>
            </a:r>
            <a:r>
              <a:rPr kumimoji="0" lang="ru-RU" sz="1100" b="0" i="0" u="none" strike="noStrike" cap="none" normalizeH="0" baseline="0" dirty="0" err="1" smtClean="0">
                <a:ln>
                  <a:noFill/>
                </a:ln>
                <a:solidFill>
                  <a:srgbClr val="202124"/>
                </a:solidFill>
                <a:effectLst/>
                <a:latin typeface="Times New Roman" pitchFamily="18" charset="0"/>
                <a:cs typeface="Times New Roman" pitchFamily="18" charset="0"/>
              </a:rPr>
              <a:t>лады</a:t>
            </a:r>
            <a:r>
              <a:rPr kumimoji="0" lang="ru-RU" sz="1100" b="0" i="0" u="none" strike="noStrike" cap="none" normalizeH="0" baseline="0" dirty="0" smtClean="0">
                <a:ln>
                  <a:noFill/>
                </a:ln>
                <a:solidFill>
                  <a:srgbClr val="202124"/>
                </a:solidFill>
                <a:effectLst/>
                <a:latin typeface="Times New Roman" pitchFamily="18" charset="0"/>
                <a:cs typeface="Times New Roman" pitchFamily="18" charset="0"/>
              </a:rPr>
              <a:t>. </a:t>
            </a:r>
            <a:r>
              <a:rPr kumimoji="0" lang="ru-RU" sz="1100" b="0" i="0" u="none" strike="noStrike" cap="none" normalizeH="0" baseline="0" dirty="0" err="1" smtClean="0">
                <a:ln>
                  <a:noFill/>
                </a:ln>
                <a:solidFill>
                  <a:srgbClr val="202124"/>
                </a:solidFill>
                <a:effectLst/>
                <a:latin typeface="Times New Roman" pitchFamily="18" charset="0"/>
                <a:cs typeface="Times New Roman" pitchFamily="18" charset="0"/>
              </a:rPr>
              <a:t>Бұл</a:t>
            </a:r>
            <a:r>
              <a:rPr kumimoji="0" lang="ru-RU" sz="1100" b="0" i="0" u="none" strike="noStrike" cap="none" normalizeH="0" baseline="0" dirty="0" smtClean="0">
                <a:ln>
                  <a:noFill/>
                </a:ln>
                <a:solidFill>
                  <a:srgbClr val="202124"/>
                </a:solidFill>
                <a:effectLst/>
                <a:latin typeface="Times New Roman" pitchFamily="18" charset="0"/>
                <a:cs typeface="Times New Roman" pitchFamily="18" charset="0"/>
              </a:rPr>
              <a:t> </a:t>
            </a:r>
            <a:r>
              <a:rPr kumimoji="0" lang="ru-RU" sz="1100" b="0" i="0" u="none" strike="noStrike" cap="none" normalizeH="0" baseline="0" dirty="0" err="1" smtClean="0">
                <a:ln>
                  <a:noFill/>
                </a:ln>
                <a:solidFill>
                  <a:srgbClr val="202124"/>
                </a:solidFill>
                <a:effectLst/>
                <a:latin typeface="Times New Roman" pitchFamily="18" charset="0"/>
                <a:cs typeface="Times New Roman" pitchFamily="18" charset="0"/>
              </a:rPr>
              <a:t>оларға</a:t>
            </a:r>
            <a:r>
              <a:rPr kumimoji="0" lang="ru-RU" sz="1100" b="0" i="0" u="none" strike="noStrike" cap="none" normalizeH="0" baseline="0" dirty="0" smtClean="0">
                <a:ln>
                  <a:noFill/>
                </a:ln>
                <a:solidFill>
                  <a:srgbClr val="202124"/>
                </a:solidFill>
                <a:effectLst/>
                <a:latin typeface="Times New Roman" pitchFamily="18" charset="0"/>
                <a:cs typeface="Times New Roman" pitchFamily="18" charset="0"/>
              </a:rPr>
              <a:t> 3D </a:t>
            </a:r>
            <a:r>
              <a:rPr kumimoji="0" lang="ru-RU" sz="1100" b="0" i="0" u="none" strike="noStrike" cap="none" normalizeH="0" baseline="0" dirty="0" err="1" smtClean="0">
                <a:ln>
                  <a:noFill/>
                </a:ln>
                <a:solidFill>
                  <a:srgbClr val="202124"/>
                </a:solidFill>
                <a:effectLst/>
                <a:latin typeface="Times New Roman" pitchFamily="18" charset="0"/>
                <a:cs typeface="Times New Roman" pitchFamily="18" charset="0"/>
              </a:rPr>
              <a:t>форматында</a:t>
            </a:r>
            <a:r>
              <a:rPr kumimoji="0" lang="ru-RU" sz="1100" b="0" i="0" u="none" strike="noStrike" cap="none" normalizeH="0" baseline="0" dirty="0" smtClean="0">
                <a:ln>
                  <a:noFill/>
                </a:ln>
                <a:solidFill>
                  <a:srgbClr val="202124"/>
                </a:solidFill>
                <a:effectLst/>
                <a:latin typeface="Times New Roman" pitchFamily="18" charset="0"/>
                <a:cs typeface="Times New Roman" pitchFamily="18" charset="0"/>
              </a:rPr>
              <a:t> </a:t>
            </a:r>
            <a:r>
              <a:rPr kumimoji="0" lang="ru-RU" sz="1100" b="0" i="0" u="none" strike="noStrike" cap="none" normalizeH="0" baseline="0" dirty="0" err="1" smtClean="0">
                <a:ln>
                  <a:noFill/>
                </a:ln>
                <a:solidFill>
                  <a:srgbClr val="202124"/>
                </a:solidFill>
                <a:effectLst/>
                <a:latin typeface="Times New Roman" pitchFamily="18" charset="0"/>
                <a:cs typeface="Times New Roman" pitchFamily="18" charset="0"/>
              </a:rPr>
              <a:t>бейнелеуге</a:t>
            </a:r>
            <a:r>
              <a:rPr kumimoji="0" lang="ru-RU" sz="1100" b="0" i="0" u="none" strike="noStrike" cap="none" normalizeH="0" baseline="0" dirty="0" smtClean="0">
                <a:ln>
                  <a:noFill/>
                </a:ln>
                <a:solidFill>
                  <a:srgbClr val="202124"/>
                </a:solidFill>
                <a:effectLst/>
                <a:latin typeface="Times New Roman" pitchFamily="18" charset="0"/>
                <a:cs typeface="Times New Roman" pitchFamily="18" charset="0"/>
              </a:rPr>
              <a:t> </a:t>
            </a:r>
            <a:r>
              <a:rPr kumimoji="0" lang="ru-RU" sz="1100" b="0" i="0" u="none" strike="noStrike" cap="none" normalizeH="0" baseline="0" dirty="0" err="1" smtClean="0">
                <a:ln>
                  <a:noFill/>
                </a:ln>
                <a:solidFill>
                  <a:srgbClr val="202124"/>
                </a:solidFill>
                <a:effectLst/>
                <a:latin typeface="Times New Roman" pitchFamily="18" charset="0"/>
                <a:cs typeface="Times New Roman" pitchFamily="18" charset="0"/>
              </a:rPr>
              <a:t>және</a:t>
            </a:r>
            <a:r>
              <a:rPr kumimoji="0" lang="ru-RU" sz="1100" b="0" i="0" u="none" strike="noStrike" cap="none" normalizeH="0" baseline="0" dirty="0" smtClean="0">
                <a:ln>
                  <a:noFill/>
                </a:ln>
                <a:solidFill>
                  <a:srgbClr val="202124"/>
                </a:solidFill>
                <a:effectLst/>
                <a:latin typeface="Times New Roman" pitchFamily="18" charset="0"/>
                <a:cs typeface="Times New Roman" pitchFamily="18" charset="0"/>
              </a:rPr>
              <a:t> </a:t>
            </a:r>
            <a:r>
              <a:rPr kumimoji="0" lang="ru-RU" sz="1100" b="0" i="0" u="none" strike="noStrike" cap="none" normalizeH="0" baseline="0" dirty="0" err="1" smtClean="0">
                <a:ln>
                  <a:noFill/>
                </a:ln>
                <a:solidFill>
                  <a:srgbClr val="202124"/>
                </a:solidFill>
                <a:effectLst/>
                <a:latin typeface="Times New Roman" pitchFamily="18" charset="0"/>
                <a:cs typeface="Times New Roman" pitchFamily="18" charset="0"/>
              </a:rPr>
              <a:t>олардың</a:t>
            </a:r>
            <a:r>
              <a:rPr kumimoji="0" lang="ru-RU" sz="1100" b="0" i="0" u="none" strike="noStrike" cap="none" normalizeH="0" baseline="0" dirty="0" smtClean="0">
                <a:ln>
                  <a:noFill/>
                </a:ln>
                <a:solidFill>
                  <a:srgbClr val="202124"/>
                </a:solidFill>
                <a:effectLst/>
                <a:latin typeface="Times New Roman" pitchFamily="18" charset="0"/>
                <a:cs typeface="Times New Roman" pitchFamily="18" charset="0"/>
              </a:rPr>
              <a:t> </a:t>
            </a:r>
            <a:r>
              <a:rPr kumimoji="0" lang="ru-RU" sz="1100" b="0" i="0" u="none" strike="noStrike" cap="none" normalizeH="0" baseline="0" dirty="0" err="1" smtClean="0">
                <a:ln>
                  <a:noFill/>
                </a:ln>
                <a:solidFill>
                  <a:srgbClr val="202124"/>
                </a:solidFill>
                <a:effectLst/>
                <a:latin typeface="Times New Roman" pitchFamily="18" charset="0"/>
                <a:cs typeface="Times New Roman" pitchFamily="18" charset="0"/>
              </a:rPr>
              <a:t>пішіндері</a:t>
            </a:r>
            <a:r>
              <a:rPr kumimoji="0" lang="ru-RU" sz="1100" b="0" i="0" u="none" strike="noStrike" cap="none" normalizeH="0" baseline="0" dirty="0" smtClean="0">
                <a:ln>
                  <a:noFill/>
                </a:ln>
                <a:solidFill>
                  <a:srgbClr val="202124"/>
                </a:solidFill>
                <a:effectLst/>
                <a:latin typeface="Times New Roman" pitchFamily="18" charset="0"/>
                <a:cs typeface="Times New Roman" pitchFamily="18" charset="0"/>
              </a:rPr>
              <a:t> мен </a:t>
            </a:r>
            <a:r>
              <a:rPr kumimoji="0" lang="ru-RU" sz="1100" b="0" i="0" u="none" strike="noStrike" cap="none" normalizeH="0" baseline="0" dirty="0" err="1" smtClean="0">
                <a:ln>
                  <a:noFill/>
                </a:ln>
                <a:solidFill>
                  <a:srgbClr val="202124"/>
                </a:solidFill>
                <a:effectLst/>
                <a:latin typeface="Times New Roman" pitchFamily="18" charset="0"/>
                <a:cs typeface="Times New Roman" pitchFamily="18" charset="0"/>
              </a:rPr>
              <a:t>қасиеттерін</a:t>
            </a:r>
            <a:r>
              <a:rPr kumimoji="0" lang="ru-RU" sz="1100" b="0" i="0" u="none" strike="noStrike" cap="none" normalizeH="0" baseline="0" dirty="0" smtClean="0">
                <a:ln>
                  <a:noFill/>
                </a:ln>
                <a:solidFill>
                  <a:srgbClr val="202124"/>
                </a:solidFill>
                <a:effectLst/>
                <a:latin typeface="Times New Roman" pitchFamily="18" charset="0"/>
                <a:cs typeface="Times New Roman" pitchFamily="18" charset="0"/>
              </a:rPr>
              <a:t> </a:t>
            </a:r>
            <a:r>
              <a:rPr kumimoji="0" lang="ru-RU" sz="1100" b="0" i="0" u="none" strike="noStrike" cap="none" normalizeH="0" baseline="0" dirty="0" err="1" smtClean="0">
                <a:ln>
                  <a:noFill/>
                </a:ln>
                <a:solidFill>
                  <a:srgbClr val="202124"/>
                </a:solidFill>
                <a:effectLst/>
                <a:latin typeface="Times New Roman" pitchFamily="18" charset="0"/>
                <a:cs typeface="Times New Roman" pitchFamily="18" charset="0"/>
              </a:rPr>
              <a:t>жақсырақ</a:t>
            </a:r>
            <a:r>
              <a:rPr kumimoji="0" lang="ru-RU" sz="1100" b="0" i="0" u="none" strike="noStrike" cap="none" normalizeH="0" baseline="0" dirty="0" smtClean="0">
                <a:ln>
                  <a:noFill/>
                </a:ln>
                <a:solidFill>
                  <a:srgbClr val="202124"/>
                </a:solidFill>
                <a:effectLst/>
                <a:latin typeface="Times New Roman" pitchFamily="18" charset="0"/>
                <a:cs typeface="Times New Roman" pitchFamily="18" charset="0"/>
              </a:rPr>
              <a:t> </a:t>
            </a:r>
            <a:r>
              <a:rPr kumimoji="0" lang="ru-RU" sz="1100" b="0" i="0" u="none" strike="noStrike" cap="none" normalizeH="0" baseline="0" dirty="0" err="1" smtClean="0">
                <a:ln>
                  <a:noFill/>
                </a:ln>
                <a:solidFill>
                  <a:srgbClr val="202124"/>
                </a:solidFill>
                <a:effectLst/>
                <a:latin typeface="Times New Roman" pitchFamily="18" charset="0"/>
                <a:cs typeface="Times New Roman" pitchFamily="18" charset="0"/>
              </a:rPr>
              <a:t>түсінуге</a:t>
            </a:r>
            <a:r>
              <a:rPr kumimoji="0" lang="ru-RU" sz="1100" b="0" i="0" u="none" strike="noStrike" cap="none" normalizeH="0" baseline="0" dirty="0" smtClean="0">
                <a:ln>
                  <a:noFill/>
                </a:ln>
                <a:solidFill>
                  <a:srgbClr val="202124"/>
                </a:solidFill>
                <a:effectLst/>
                <a:latin typeface="Times New Roman" pitchFamily="18" charset="0"/>
                <a:cs typeface="Times New Roman" pitchFamily="18" charset="0"/>
              </a:rPr>
              <a:t> </a:t>
            </a:r>
            <a:r>
              <a:rPr kumimoji="0" lang="ru-RU" sz="1100" b="0" i="0" u="none" strike="noStrike" cap="none" normalizeH="0" baseline="0" dirty="0" err="1" smtClean="0">
                <a:ln>
                  <a:noFill/>
                </a:ln>
                <a:solidFill>
                  <a:srgbClr val="202124"/>
                </a:solidFill>
                <a:effectLst/>
                <a:latin typeface="Times New Roman" pitchFamily="18" charset="0"/>
                <a:cs typeface="Times New Roman" pitchFamily="18" charset="0"/>
              </a:rPr>
              <a:t>мүмкіндік</a:t>
            </a:r>
            <a:r>
              <a:rPr kumimoji="0" lang="ru-RU" sz="1100" b="0" i="0" u="none" strike="noStrike" cap="none" normalizeH="0" baseline="0" dirty="0" smtClean="0">
                <a:ln>
                  <a:noFill/>
                </a:ln>
                <a:solidFill>
                  <a:srgbClr val="202124"/>
                </a:solidFill>
                <a:effectLst/>
                <a:latin typeface="Times New Roman" pitchFamily="18" charset="0"/>
                <a:cs typeface="Times New Roman" pitchFamily="18" charset="0"/>
              </a:rPr>
              <a:t> </a:t>
            </a:r>
            <a:r>
              <a:rPr kumimoji="0" lang="ru-RU" sz="1100" b="0" i="0" u="none" strike="noStrike" cap="none" normalizeH="0" baseline="0" dirty="0" err="1" smtClean="0">
                <a:ln>
                  <a:noFill/>
                </a:ln>
                <a:solidFill>
                  <a:srgbClr val="202124"/>
                </a:solidFill>
                <a:effectLst/>
                <a:latin typeface="Times New Roman" pitchFamily="18" charset="0"/>
                <a:cs typeface="Times New Roman" pitchFamily="18" charset="0"/>
              </a:rPr>
              <a:t>береді</a:t>
            </a:r>
            <a:r>
              <a:rPr kumimoji="0" lang="ru-RU" sz="1100" b="0" i="0" u="none" strike="noStrike" cap="none" normalizeH="0" baseline="0" dirty="0" smtClean="0">
                <a:ln>
                  <a:noFill/>
                </a:ln>
                <a:solidFill>
                  <a:srgbClr val="202124"/>
                </a:solidFill>
                <a:effectLst/>
                <a:latin typeface="Times New Roman" pitchFamily="18" charset="0"/>
                <a:cs typeface="Times New Roman" pitchFamily="18" charset="0"/>
              </a:rPr>
              <a:t>.</a:t>
            </a:r>
            <a:r>
              <a:rPr kumimoji="0" lang="ru-RU" sz="1100" b="0" i="0" u="none" strike="noStrike" cap="none" normalizeH="0" baseline="0" dirty="0" smtClean="0">
                <a:ln>
                  <a:noFill/>
                </a:ln>
                <a:solidFill>
                  <a:schemeClr val="tx1"/>
                </a:solidFill>
                <a:effectLst/>
                <a:latin typeface="Times New Roman" pitchFamily="18" charset="0"/>
                <a:cs typeface="Times New Roman" pitchFamily="18" charset="0"/>
              </a:rPr>
              <a:t> </a:t>
            </a:r>
          </a:p>
        </p:txBody>
      </p:sp>
      <p:sp>
        <p:nvSpPr>
          <p:cNvPr id="3" name="Прямоугольник 2"/>
          <p:cNvSpPr/>
          <p:nvPr/>
        </p:nvSpPr>
        <p:spPr>
          <a:xfrm>
            <a:off x="163560" y="4390642"/>
            <a:ext cx="4336432" cy="2400657"/>
          </a:xfrm>
          <a:prstGeom prst="rect">
            <a:avLst/>
          </a:prstGeom>
        </p:spPr>
        <p:txBody>
          <a:bodyPr wrap="square">
            <a:spAutoFit/>
          </a:bodyPr>
          <a:lstStyle/>
          <a:p>
            <a:pPr algn="just"/>
            <a:r>
              <a:rPr lang="en-US" sz="1000" b="1" dirty="0">
                <a:latin typeface="Times New Roman" pitchFamily="18" charset="0"/>
                <a:cs typeface="Times New Roman" pitchFamily="18" charset="0"/>
              </a:rPr>
              <a:t>3D modeling App-Sketch, Design, Draw &amp; Sculpt – </a:t>
            </a:r>
            <a:r>
              <a:rPr lang="ru-RU" sz="1000" b="1" dirty="0" err="1">
                <a:latin typeface="Times New Roman" pitchFamily="18" charset="0"/>
                <a:cs typeface="Times New Roman" pitchFamily="18" charset="0"/>
              </a:rPr>
              <a:t>бұл</a:t>
            </a:r>
            <a:r>
              <a:rPr lang="ru-RU" sz="1000" b="1" dirty="0">
                <a:latin typeface="Times New Roman" pitchFamily="18" charset="0"/>
                <a:cs typeface="Times New Roman" pitchFamily="18" charset="0"/>
              </a:rPr>
              <a:t> 3</a:t>
            </a:r>
            <a:r>
              <a:rPr lang="en-US" sz="1000" b="1" dirty="0">
                <a:latin typeface="Times New Roman" pitchFamily="18" charset="0"/>
                <a:cs typeface="Times New Roman" pitchFamily="18" charset="0"/>
              </a:rPr>
              <a:t>D </a:t>
            </a:r>
            <a:r>
              <a:rPr lang="ru-RU" sz="1000" b="1" dirty="0" err="1">
                <a:latin typeface="Times New Roman" pitchFamily="18" charset="0"/>
                <a:cs typeface="Times New Roman" pitchFamily="18" charset="0"/>
              </a:rPr>
              <a:t>модельдеуге</a:t>
            </a:r>
            <a:r>
              <a:rPr lang="ru-RU" sz="1000" b="1" dirty="0">
                <a:latin typeface="Times New Roman" pitchFamily="18" charset="0"/>
                <a:cs typeface="Times New Roman" pitchFamily="18" charset="0"/>
              </a:rPr>
              <a:t> </a:t>
            </a:r>
            <a:r>
              <a:rPr lang="ru-RU" sz="1000" b="1" dirty="0" err="1">
                <a:latin typeface="Times New Roman" pitchFamily="18" charset="0"/>
                <a:cs typeface="Times New Roman" pitchFamily="18" charset="0"/>
              </a:rPr>
              <a:t>және</a:t>
            </a:r>
            <a:r>
              <a:rPr lang="ru-RU" sz="1000" b="1" dirty="0">
                <a:latin typeface="Times New Roman" pitchFamily="18" charset="0"/>
                <a:cs typeface="Times New Roman" pitchFamily="18" charset="0"/>
              </a:rPr>
              <a:t> </a:t>
            </a:r>
            <a:r>
              <a:rPr lang="ru-RU" sz="1000" b="1" dirty="0" err="1">
                <a:latin typeface="Times New Roman" pitchFamily="18" charset="0"/>
                <a:cs typeface="Times New Roman" pitchFamily="18" charset="0"/>
              </a:rPr>
              <a:t>тәжірибеде</a:t>
            </a:r>
            <a:r>
              <a:rPr lang="ru-RU" sz="1000" b="1" dirty="0">
                <a:latin typeface="Times New Roman" pitchFamily="18" charset="0"/>
                <a:cs typeface="Times New Roman" pitchFamily="18" charset="0"/>
              </a:rPr>
              <a:t> </a:t>
            </a:r>
            <a:r>
              <a:rPr lang="ru-RU" sz="1000" b="1" dirty="0" err="1">
                <a:latin typeface="Times New Roman" pitchFamily="18" charset="0"/>
                <a:cs typeface="Times New Roman" pitchFamily="18" charset="0"/>
              </a:rPr>
              <a:t>бастапқы</a:t>
            </a:r>
            <a:r>
              <a:rPr lang="ru-RU" sz="1000" b="1" dirty="0">
                <a:latin typeface="Times New Roman" pitchFamily="18" charset="0"/>
                <a:cs typeface="Times New Roman" pitchFamily="18" charset="0"/>
              </a:rPr>
              <a:t> </a:t>
            </a:r>
            <a:r>
              <a:rPr lang="ru-RU" sz="1000" b="1" dirty="0" err="1">
                <a:latin typeface="Times New Roman" pitchFamily="18" charset="0"/>
                <a:cs typeface="Times New Roman" pitchFamily="18" charset="0"/>
              </a:rPr>
              <a:t>дағдыларды</a:t>
            </a:r>
            <a:r>
              <a:rPr lang="ru-RU" sz="1000" b="1" dirty="0">
                <a:latin typeface="Times New Roman" pitchFamily="18" charset="0"/>
                <a:cs typeface="Times New Roman" pitchFamily="18" charset="0"/>
              </a:rPr>
              <a:t> </a:t>
            </a:r>
            <a:r>
              <a:rPr lang="ru-RU" sz="1000" b="1" dirty="0" err="1">
                <a:latin typeface="Times New Roman" pitchFamily="18" charset="0"/>
                <a:cs typeface="Times New Roman" pitchFamily="18" charset="0"/>
              </a:rPr>
              <a:t>дамытуға</a:t>
            </a:r>
            <a:r>
              <a:rPr lang="ru-RU" sz="1000" b="1" dirty="0">
                <a:latin typeface="Times New Roman" pitchFamily="18" charset="0"/>
                <a:cs typeface="Times New Roman" pitchFamily="18" charset="0"/>
              </a:rPr>
              <a:t>, </a:t>
            </a:r>
            <a:r>
              <a:rPr lang="ru-RU" sz="1000" b="1" dirty="0" err="1">
                <a:latin typeface="Times New Roman" pitchFamily="18" charset="0"/>
                <a:cs typeface="Times New Roman" pitchFamily="18" charset="0"/>
              </a:rPr>
              <a:t>шығармашылық</a:t>
            </a:r>
            <a:r>
              <a:rPr lang="ru-RU" sz="1000" b="1" dirty="0">
                <a:latin typeface="Times New Roman" pitchFamily="18" charset="0"/>
                <a:cs typeface="Times New Roman" pitchFamily="18" charset="0"/>
              </a:rPr>
              <a:t> </a:t>
            </a:r>
            <a:r>
              <a:rPr lang="ru-RU" sz="1000" b="1" dirty="0" err="1">
                <a:latin typeface="Times New Roman" pitchFamily="18" charset="0"/>
                <a:cs typeface="Times New Roman" pitchFamily="18" charset="0"/>
              </a:rPr>
              <a:t>ойлауды</a:t>
            </a:r>
            <a:r>
              <a:rPr lang="ru-RU" sz="1000" b="1" dirty="0">
                <a:latin typeface="Times New Roman" pitchFamily="18" charset="0"/>
                <a:cs typeface="Times New Roman" pitchFamily="18" charset="0"/>
              </a:rPr>
              <a:t> </a:t>
            </a:r>
            <a:r>
              <a:rPr lang="ru-RU" sz="1000" b="1" dirty="0" err="1">
                <a:latin typeface="Times New Roman" pitchFamily="18" charset="0"/>
                <a:cs typeface="Times New Roman" pitchFamily="18" charset="0"/>
              </a:rPr>
              <a:t>көрсетуге</a:t>
            </a:r>
            <a:r>
              <a:rPr lang="ru-RU" sz="1000" b="1" dirty="0">
                <a:latin typeface="Times New Roman" pitchFamily="18" charset="0"/>
                <a:cs typeface="Times New Roman" pitchFamily="18" charset="0"/>
              </a:rPr>
              <a:t> </a:t>
            </a:r>
            <a:r>
              <a:rPr lang="ru-RU" sz="1000" b="1" dirty="0" err="1">
                <a:latin typeface="Times New Roman" pitchFamily="18" charset="0"/>
                <a:cs typeface="Times New Roman" pitchFamily="18" charset="0"/>
              </a:rPr>
              <a:t>және</a:t>
            </a:r>
            <a:r>
              <a:rPr lang="ru-RU" sz="1000" b="1" dirty="0">
                <a:latin typeface="Times New Roman" pitchFamily="18" charset="0"/>
                <a:cs typeface="Times New Roman" pitchFamily="18" charset="0"/>
              </a:rPr>
              <a:t> </a:t>
            </a:r>
            <a:r>
              <a:rPr lang="ru-RU" sz="1000" b="1" dirty="0" err="1">
                <a:latin typeface="Times New Roman" pitchFamily="18" charset="0"/>
                <a:cs typeface="Times New Roman" pitchFamily="18" charset="0"/>
              </a:rPr>
              <a:t>қарапайым</a:t>
            </a:r>
            <a:r>
              <a:rPr lang="ru-RU" sz="1000" b="1" dirty="0">
                <a:latin typeface="Times New Roman" pitchFamily="18" charset="0"/>
                <a:cs typeface="Times New Roman" pitchFamily="18" charset="0"/>
              </a:rPr>
              <a:t> </a:t>
            </a:r>
            <a:r>
              <a:rPr lang="ru-RU" sz="1000" b="1" dirty="0" err="1">
                <a:latin typeface="Times New Roman" pitchFamily="18" charset="0"/>
                <a:cs typeface="Times New Roman" pitchFamily="18" charset="0"/>
              </a:rPr>
              <a:t>сызықтарды</a:t>
            </a:r>
            <a:r>
              <a:rPr lang="ru-RU" sz="1000" b="1" dirty="0">
                <a:latin typeface="Times New Roman" pitchFamily="18" charset="0"/>
                <a:cs typeface="Times New Roman" pitchFamily="18" charset="0"/>
              </a:rPr>
              <a:t> </a:t>
            </a:r>
            <a:r>
              <a:rPr lang="ru-RU" sz="1000" b="1" dirty="0" err="1">
                <a:latin typeface="Times New Roman" pitchFamily="18" charset="0"/>
                <a:cs typeface="Times New Roman" pitchFamily="18" charset="0"/>
              </a:rPr>
              <a:t>Виртуалды</a:t>
            </a:r>
            <a:r>
              <a:rPr lang="ru-RU" sz="1000" b="1" dirty="0">
                <a:latin typeface="Times New Roman" pitchFamily="18" charset="0"/>
                <a:cs typeface="Times New Roman" pitchFamily="18" charset="0"/>
              </a:rPr>
              <a:t> </a:t>
            </a:r>
            <a:r>
              <a:rPr lang="ru-RU" sz="1000" b="1" dirty="0" err="1">
                <a:latin typeface="Times New Roman" pitchFamily="18" charset="0"/>
                <a:cs typeface="Times New Roman" pitchFamily="18" charset="0"/>
              </a:rPr>
              <a:t>кеңістіктегі</a:t>
            </a:r>
            <a:r>
              <a:rPr lang="ru-RU" sz="1000" b="1" dirty="0">
                <a:latin typeface="Times New Roman" pitchFamily="18" charset="0"/>
                <a:cs typeface="Times New Roman" pitchFamily="18" charset="0"/>
              </a:rPr>
              <a:t> </a:t>
            </a:r>
            <a:r>
              <a:rPr lang="ru-RU" sz="1000" b="1" dirty="0" err="1">
                <a:latin typeface="Times New Roman" pitchFamily="18" charset="0"/>
                <a:cs typeface="Times New Roman" pitchFamily="18" charset="0"/>
              </a:rPr>
              <a:t>көлемді</a:t>
            </a:r>
            <a:r>
              <a:rPr lang="ru-RU" sz="1000" b="1" dirty="0">
                <a:latin typeface="Times New Roman" pitchFamily="18" charset="0"/>
                <a:cs typeface="Times New Roman" pitchFamily="18" charset="0"/>
              </a:rPr>
              <a:t> </a:t>
            </a:r>
            <a:r>
              <a:rPr lang="ru-RU" sz="1000" b="1" dirty="0" err="1">
                <a:latin typeface="Times New Roman" pitchFamily="18" charset="0"/>
                <a:cs typeface="Times New Roman" pitchFamily="18" charset="0"/>
              </a:rPr>
              <a:t>үш</a:t>
            </a:r>
            <a:r>
              <a:rPr lang="ru-RU" sz="1000" b="1" dirty="0">
                <a:latin typeface="Times New Roman" pitchFamily="18" charset="0"/>
                <a:cs typeface="Times New Roman" pitchFamily="18" charset="0"/>
              </a:rPr>
              <a:t> </a:t>
            </a:r>
            <a:r>
              <a:rPr lang="ru-RU" sz="1000" b="1" dirty="0" err="1">
                <a:latin typeface="Times New Roman" pitchFamily="18" charset="0"/>
                <a:cs typeface="Times New Roman" pitchFamily="18" charset="0"/>
              </a:rPr>
              <a:t>өлшемді</a:t>
            </a:r>
            <a:r>
              <a:rPr lang="ru-RU" sz="1000" b="1" dirty="0">
                <a:latin typeface="Times New Roman" pitchFamily="18" charset="0"/>
                <a:cs typeface="Times New Roman" pitchFamily="18" charset="0"/>
              </a:rPr>
              <a:t> </a:t>
            </a:r>
            <a:r>
              <a:rPr lang="ru-RU" sz="1000" b="1" dirty="0" err="1">
                <a:latin typeface="Times New Roman" pitchFamily="18" charset="0"/>
                <a:cs typeface="Times New Roman" pitchFamily="18" charset="0"/>
              </a:rPr>
              <a:t>нысандарға</a:t>
            </a:r>
            <a:r>
              <a:rPr lang="ru-RU" sz="1000" b="1" dirty="0">
                <a:latin typeface="Times New Roman" pitchFamily="18" charset="0"/>
                <a:cs typeface="Times New Roman" pitchFamily="18" charset="0"/>
              </a:rPr>
              <a:t> </a:t>
            </a:r>
            <a:r>
              <a:rPr lang="ru-RU" sz="1000" b="1" dirty="0" err="1">
                <a:latin typeface="Times New Roman" pitchFamily="18" charset="0"/>
                <a:cs typeface="Times New Roman" pitchFamily="18" charset="0"/>
              </a:rPr>
              <a:t>айналдыру</a:t>
            </a:r>
            <a:r>
              <a:rPr lang="ru-RU" sz="1000" b="1" dirty="0">
                <a:latin typeface="Times New Roman" pitchFamily="18" charset="0"/>
                <a:cs typeface="Times New Roman" pitchFamily="18" charset="0"/>
              </a:rPr>
              <a:t> </a:t>
            </a:r>
            <a:r>
              <a:rPr lang="ru-RU" sz="1000" b="1" dirty="0" err="1">
                <a:latin typeface="Times New Roman" pitchFamily="18" charset="0"/>
                <a:cs typeface="Times New Roman" pitchFamily="18" charset="0"/>
              </a:rPr>
              <a:t>арқылы</a:t>
            </a:r>
            <a:r>
              <a:rPr lang="ru-RU" sz="1000" b="1" dirty="0">
                <a:latin typeface="Times New Roman" pitchFamily="18" charset="0"/>
                <a:cs typeface="Times New Roman" pitchFamily="18" charset="0"/>
              </a:rPr>
              <a:t> </a:t>
            </a:r>
            <a:r>
              <a:rPr lang="ru-RU" sz="1000" b="1" dirty="0" err="1">
                <a:latin typeface="Times New Roman" pitchFamily="18" charset="0"/>
                <a:cs typeface="Times New Roman" pitchFamily="18" charset="0"/>
              </a:rPr>
              <a:t>нөлден</a:t>
            </a:r>
            <a:r>
              <a:rPr lang="ru-RU" sz="1000" b="1" dirty="0">
                <a:latin typeface="Times New Roman" pitchFamily="18" charset="0"/>
                <a:cs typeface="Times New Roman" pitchFamily="18" charset="0"/>
              </a:rPr>
              <a:t> </a:t>
            </a:r>
            <a:r>
              <a:rPr lang="ru-RU" sz="1000" b="1" dirty="0" err="1">
                <a:latin typeface="Times New Roman" pitchFamily="18" charset="0"/>
                <a:cs typeface="Times New Roman" pitchFamily="18" charset="0"/>
              </a:rPr>
              <a:t>бірегей</a:t>
            </a:r>
            <a:r>
              <a:rPr lang="ru-RU" sz="1000" b="1" dirty="0">
                <a:latin typeface="Times New Roman" pitchFamily="18" charset="0"/>
                <a:cs typeface="Times New Roman" pitchFamily="18" charset="0"/>
              </a:rPr>
              <a:t> </a:t>
            </a:r>
            <a:r>
              <a:rPr lang="ru-RU" sz="1000" b="1" dirty="0" err="1">
                <a:latin typeface="Times New Roman" pitchFamily="18" charset="0"/>
                <a:cs typeface="Times New Roman" pitchFamily="18" charset="0"/>
              </a:rPr>
              <a:t>пішіндер</a:t>
            </a:r>
            <a:r>
              <a:rPr lang="ru-RU" sz="1000" b="1" dirty="0">
                <a:latin typeface="Times New Roman" pitchFamily="18" charset="0"/>
                <a:cs typeface="Times New Roman" pitchFamily="18" charset="0"/>
              </a:rPr>
              <a:t> </a:t>
            </a:r>
            <a:r>
              <a:rPr lang="ru-RU" sz="1000" b="1" dirty="0" err="1">
                <a:latin typeface="Times New Roman" pitchFamily="18" charset="0"/>
                <a:cs typeface="Times New Roman" pitchFamily="18" charset="0"/>
              </a:rPr>
              <a:t>жасауға</a:t>
            </a:r>
            <a:r>
              <a:rPr lang="ru-RU" sz="1000" b="1" dirty="0">
                <a:latin typeface="Times New Roman" pitchFamily="18" charset="0"/>
                <a:cs typeface="Times New Roman" pitchFamily="18" charset="0"/>
              </a:rPr>
              <a:t> </a:t>
            </a:r>
            <a:r>
              <a:rPr lang="ru-RU" sz="1000" b="1" dirty="0" err="1">
                <a:latin typeface="Times New Roman" pitchFamily="18" charset="0"/>
                <a:cs typeface="Times New Roman" pitchFamily="18" charset="0"/>
              </a:rPr>
              <a:t>арналған</a:t>
            </a:r>
            <a:r>
              <a:rPr lang="ru-RU" sz="1000" b="1" dirty="0">
                <a:latin typeface="Times New Roman" pitchFamily="18" charset="0"/>
                <a:cs typeface="Times New Roman" pitchFamily="18" charset="0"/>
              </a:rPr>
              <a:t> </a:t>
            </a:r>
            <a:r>
              <a:rPr lang="ru-RU" sz="1000" b="1" dirty="0" err="1">
                <a:latin typeface="Times New Roman" pitchFamily="18" charset="0"/>
                <a:cs typeface="Times New Roman" pitchFamily="18" charset="0"/>
              </a:rPr>
              <a:t>бағдарлама</a:t>
            </a:r>
            <a:r>
              <a:rPr lang="ru-RU" sz="1000" b="1" dirty="0">
                <a:latin typeface="Times New Roman" pitchFamily="18" charset="0"/>
                <a:cs typeface="Times New Roman" pitchFamily="18" charset="0"/>
              </a:rPr>
              <a:t>. </a:t>
            </a:r>
            <a:r>
              <a:rPr lang="ru-RU" sz="1000" b="1" dirty="0" err="1">
                <a:latin typeface="Times New Roman" pitchFamily="18" charset="0"/>
                <a:cs typeface="Times New Roman" pitchFamily="18" charset="0"/>
              </a:rPr>
              <a:t>Қосымшаның</a:t>
            </a:r>
            <a:r>
              <a:rPr lang="ru-RU" sz="1000" b="1" dirty="0">
                <a:latin typeface="Times New Roman" pitchFamily="18" charset="0"/>
                <a:cs typeface="Times New Roman" pitchFamily="18" charset="0"/>
              </a:rPr>
              <a:t> </a:t>
            </a:r>
            <a:r>
              <a:rPr lang="ru-RU" sz="1000" b="1" dirty="0" err="1">
                <a:latin typeface="Times New Roman" pitchFamily="18" charset="0"/>
                <a:cs typeface="Times New Roman" pitchFamily="18" charset="0"/>
              </a:rPr>
              <a:t>ерекшеліктеріне</a:t>
            </a:r>
            <a:r>
              <a:rPr lang="ru-RU" sz="1000" b="1" dirty="0">
                <a:latin typeface="Times New Roman" pitchFamily="18" charset="0"/>
                <a:cs typeface="Times New Roman" pitchFamily="18" charset="0"/>
              </a:rPr>
              <a:t> </a:t>
            </a:r>
            <a:r>
              <a:rPr lang="ru-RU" sz="1000" b="1" dirty="0" err="1">
                <a:latin typeface="Times New Roman" pitchFamily="18" charset="0"/>
                <a:cs typeface="Times New Roman" pitchFamily="18" charset="0"/>
              </a:rPr>
              <a:t>мыналар</a:t>
            </a:r>
            <a:r>
              <a:rPr lang="ru-RU" sz="1000" b="1" dirty="0">
                <a:latin typeface="Times New Roman" pitchFamily="18" charset="0"/>
                <a:cs typeface="Times New Roman" pitchFamily="18" charset="0"/>
              </a:rPr>
              <a:t> </a:t>
            </a:r>
            <a:r>
              <a:rPr lang="ru-RU" sz="1000" b="1" dirty="0" err="1">
                <a:latin typeface="Times New Roman" pitchFamily="18" charset="0"/>
                <a:cs typeface="Times New Roman" pitchFamily="18" charset="0"/>
              </a:rPr>
              <a:t>жатады</a:t>
            </a:r>
            <a:r>
              <a:rPr lang="ru-RU" sz="1000" b="1" dirty="0">
                <a:latin typeface="Times New Roman" pitchFamily="18" charset="0"/>
                <a:cs typeface="Times New Roman" pitchFamily="18" charset="0"/>
              </a:rPr>
              <a:t>: </a:t>
            </a:r>
            <a:r>
              <a:rPr lang="ru-RU" sz="1000" b="1" dirty="0" err="1">
                <a:latin typeface="Times New Roman" pitchFamily="18" charset="0"/>
                <a:cs typeface="Times New Roman" pitchFamily="18" charset="0"/>
              </a:rPr>
              <a:t>қарапайым</a:t>
            </a:r>
            <a:r>
              <a:rPr lang="ru-RU" sz="1000" b="1" dirty="0">
                <a:latin typeface="Times New Roman" pitchFamily="18" charset="0"/>
                <a:cs typeface="Times New Roman" pitchFamily="18" charset="0"/>
              </a:rPr>
              <a:t> </a:t>
            </a:r>
            <a:r>
              <a:rPr lang="ru-RU" sz="1000" b="1" dirty="0" err="1">
                <a:latin typeface="Times New Roman" pitchFamily="18" charset="0"/>
                <a:cs typeface="Times New Roman" pitchFamily="18" charset="0"/>
              </a:rPr>
              <a:t>және</a:t>
            </a:r>
            <a:r>
              <a:rPr lang="ru-RU" sz="1000" b="1" dirty="0">
                <a:latin typeface="Times New Roman" pitchFamily="18" charset="0"/>
                <a:cs typeface="Times New Roman" pitchFamily="18" charset="0"/>
              </a:rPr>
              <a:t> </a:t>
            </a:r>
            <a:r>
              <a:rPr lang="ru-RU" sz="1000" b="1" dirty="0" err="1">
                <a:latin typeface="Times New Roman" pitchFamily="18" charset="0"/>
                <a:cs typeface="Times New Roman" pitchFamily="18" charset="0"/>
              </a:rPr>
              <a:t>түрлі-түсті</a:t>
            </a:r>
            <a:r>
              <a:rPr lang="ru-RU" sz="1000" b="1" dirty="0">
                <a:latin typeface="Times New Roman" pitchFamily="18" charset="0"/>
                <a:cs typeface="Times New Roman" pitchFamily="18" charset="0"/>
              </a:rPr>
              <a:t> </a:t>
            </a:r>
            <a:r>
              <a:rPr lang="ru-RU" sz="1000" b="1" dirty="0" err="1">
                <a:latin typeface="Times New Roman" pitchFamily="18" charset="0"/>
                <a:cs typeface="Times New Roman" pitchFamily="18" charset="0"/>
              </a:rPr>
              <a:t>визуалды</a:t>
            </a:r>
            <a:r>
              <a:rPr lang="ru-RU" sz="1000" b="1" dirty="0">
                <a:latin typeface="Times New Roman" pitchFamily="18" charset="0"/>
                <a:cs typeface="Times New Roman" pitchFamily="18" charset="0"/>
              </a:rPr>
              <a:t> дизайн, </a:t>
            </a:r>
            <a:r>
              <a:rPr lang="ru-RU" sz="1000" b="1" dirty="0" err="1">
                <a:latin typeface="Times New Roman" pitchFamily="18" charset="0"/>
                <a:cs typeface="Times New Roman" pitchFamily="18" charset="0"/>
              </a:rPr>
              <a:t>қарапайым</a:t>
            </a:r>
            <a:r>
              <a:rPr lang="ru-RU" sz="1000" b="1" dirty="0">
                <a:latin typeface="Times New Roman" pitchFamily="18" charset="0"/>
                <a:cs typeface="Times New Roman" pitchFamily="18" charset="0"/>
              </a:rPr>
              <a:t> </a:t>
            </a:r>
            <a:r>
              <a:rPr lang="ru-RU" sz="1000" b="1" dirty="0" err="1">
                <a:latin typeface="Times New Roman" pitchFamily="18" charset="0"/>
                <a:cs typeface="Times New Roman" pitchFamily="18" charset="0"/>
              </a:rPr>
              <a:t>басқару</a:t>
            </a:r>
            <a:r>
              <a:rPr lang="ru-RU" sz="1000" b="1" dirty="0">
                <a:latin typeface="Times New Roman" pitchFamily="18" charset="0"/>
                <a:cs typeface="Times New Roman" pitchFamily="18" charset="0"/>
              </a:rPr>
              <a:t> </a:t>
            </a:r>
            <a:r>
              <a:rPr lang="ru-RU" sz="1000" b="1" dirty="0" err="1">
                <a:latin typeface="Times New Roman" pitchFamily="18" charset="0"/>
                <a:cs typeface="Times New Roman" pitchFamily="18" charset="0"/>
              </a:rPr>
              <a:t>жүйесі</a:t>
            </a:r>
            <a:r>
              <a:rPr lang="ru-RU" sz="1000" b="1" dirty="0">
                <a:latin typeface="Times New Roman" pitchFamily="18" charset="0"/>
                <a:cs typeface="Times New Roman" pitchFamily="18" charset="0"/>
              </a:rPr>
              <a:t>, </a:t>
            </a:r>
            <a:r>
              <a:rPr lang="ru-RU" sz="1000" b="1" dirty="0" err="1">
                <a:latin typeface="Times New Roman" pitchFamily="18" charset="0"/>
                <a:cs typeface="Times New Roman" pitchFamily="18" charset="0"/>
              </a:rPr>
              <a:t>кіріктірілген</a:t>
            </a:r>
            <a:r>
              <a:rPr lang="ru-RU" sz="1000" b="1" dirty="0">
                <a:latin typeface="Times New Roman" pitchFamily="18" charset="0"/>
                <a:cs typeface="Times New Roman" pitchFamily="18" charset="0"/>
              </a:rPr>
              <a:t> </a:t>
            </a:r>
            <a:r>
              <a:rPr lang="ru-RU" sz="1000" b="1" dirty="0" err="1">
                <a:latin typeface="Times New Roman" pitchFamily="18" charset="0"/>
                <a:cs typeface="Times New Roman" pitchFamily="18" charset="0"/>
              </a:rPr>
              <a:t>пішін</a:t>
            </a:r>
            <a:r>
              <a:rPr lang="ru-RU" sz="1000" b="1" dirty="0">
                <a:latin typeface="Times New Roman" pitchFamily="18" charset="0"/>
                <a:cs typeface="Times New Roman" pitchFamily="18" charset="0"/>
              </a:rPr>
              <a:t> </a:t>
            </a:r>
            <a:r>
              <a:rPr lang="ru-RU" sz="1000" b="1" dirty="0" err="1">
                <a:latin typeface="Times New Roman" pitchFamily="18" charset="0"/>
                <a:cs typeface="Times New Roman" pitchFamily="18" charset="0"/>
              </a:rPr>
              <a:t>үлгілері</a:t>
            </a:r>
            <a:r>
              <a:rPr lang="ru-RU" sz="1000" b="1" dirty="0">
                <a:latin typeface="Times New Roman" pitchFamily="18" charset="0"/>
                <a:cs typeface="Times New Roman" pitchFamily="18" charset="0"/>
              </a:rPr>
              <a:t> мен </a:t>
            </a:r>
            <a:r>
              <a:rPr lang="ru-RU" sz="1000" b="1" dirty="0" err="1">
                <a:latin typeface="Times New Roman" pitchFamily="18" charset="0"/>
                <a:cs typeface="Times New Roman" pitchFamily="18" charset="0"/>
              </a:rPr>
              <a:t>үш</a:t>
            </a:r>
            <a:r>
              <a:rPr lang="ru-RU" sz="1000" b="1" dirty="0">
                <a:latin typeface="Times New Roman" pitchFamily="18" charset="0"/>
                <a:cs typeface="Times New Roman" pitchFamily="18" charset="0"/>
              </a:rPr>
              <a:t> </a:t>
            </a:r>
            <a:r>
              <a:rPr lang="ru-RU" sz="1000" b="1" dirty="0" err="1">
                <a:latin typeface="Times New Roman" pitchFamily="18" charset="0"/>
                <a:cs typeface="Times New Roman" pitchFamily="18" charset="0"/>
              </a:rPr>
              <a:t>өлшемді</a:t>
            </a:r>
            <a:r>
              <a:rPr lang="ru-RU" sz="1000" b="1" dirty="0">
                <a:latin typeface="Times New Roman" pitchFamily="18" charset="0"/>
                <a:cs typeface="Times New Roman" pitchFamily="18" charset="0"/>
              </a:rPr>
              <a:t> </a:t>
            </a:r>
            <a:r>
              <a:rPr lang="ru-RU" sz="1000" b="1" dirty="0" err="1">
                <a:latin typeface="Times New Roman" pitchFamily="18" charset="0"/>
                <a:cs typeface="Times New Roman" pitchFamily="18" charset="0"/>
              </a:rPr>
              <a:t>пішіндердің</a:t>
            </a:r>
            <a:r>
              <a:rPr lang="ru-RU" sz="1000" b="1" dirty="0">
                <a:latin typeface="Times New Roman" pitchFamily="18" charset="0"/>
                <a:cs typeface="Times New Roman" pitchFamily="18" charset="0"/>
              </a:rPr>
              <a:t> </a:t>
            </a:r>
            <a:r>
              <a:rPr lang="ru-RU" sz="1000" b="1" dirty="0" err="1">
                <a:latin typeface="Times New Roman" pitchFamily="18" charset="0"/>
                <a:cs typeface="Times New Roman" pitchFamily="18" charset="0"/>
              </a:rPr>
              <a:t>кең</a:t>
            </a:r>
            <a:r>
              <a:rPr lang="ru-RU" sz="1000" b="1" dirty="0">
                <a:latin typeface="Times New Roman" pitchFamily="18" charset="0"/>
                <a:cs typeface="Times New Roman" pitchFamily="18" charset="0"/>
              </a:rPr>
              <a:t> </a:t>
            </a:r>
            <a:r>
              <a:rPr lang="ru-RU" sz="1000" b="1" dirty="0" err="1">
                <a:latin typeface="Times New Roman" pitchFamily="18" charset="0"/>
                <a:cs typeface="Times New Roman" pitchFamily="18" charset="0"/>
              </a:rPr>
              <a:t>таңдауы</a:t>
            </a:r>
            <a:r>
              <a:rPr lang="ru-RU" sz="1000" b="1" dirty="0">
                <a:latin typeface="Times New Roman" pitchFamily="18" charset="0"/>
                <a:cs typeface="Times New Roman" pitchFamily="18" charset="0"/>
              </a:rPr>
              <a:t>, 3</a:t>
            </a:r>
            <a:r>
              <a:rPr lang="en-US" sz="1000" b="1" dirty="0">
                <a:latin typeface="Times New Roman" pitchFamily="18" charset="0"/>
                <a:cs typeface="Times New Roman" pitchFamily="18" charset="0"/>
              </a:rPr>
              <a:t>D </a:t>
            </a:r>
            <a:r>
              <a:rPr lang="ru-RU" sz="1000" b="1" dirty="0" err="1">
                <a:latin typeface="Times New Roman" pitchFamily="18" charset="0"/>
                <a:cs typeface="Times New Roman" pitchFamily="18" charset="0"/>
              </a:rPr>
              <a:t>нысандарын</a:t>
            </a:r>
            <a:r>
              <a:rPr lang="ru-RU" sz="1000" b="1" dirty="0">
                <a:latin typeface="Times New Roman" pitchFamily="18" charset="0"/>
                <a:cs typeface="Times New Roman" pitchFamily="18" charset="0"/>
              </a:rPr>
              <a:t> </a:t>
            </a:r>
            <a:r>
              <a:rPr lang="ru-RU" sz="1000" b="1" dirty="0" err="1">
                <a:latin typeface="Times New Roman" pitchFamily="18" charset="0"/>
                <a:cs typeface="Times New Roman" pitchFamily="18" charset="0"/>
              </a:rPr>
              <a:t>жасау</a:t>
            </a:r>
            <a:r>
              <a:rPr lang="ru-RU" sz="1000" b="1" dirty="0">
                <a:latin typeface="Times New Roman" pitchFamily="18" charset="0"/>
                <a:cs typeface="Times New Roman" pitchFamily="18" charset="0"/>
              </a:rPr>
              <a:t> </a:t>
            </a:r>
            <a:r>
              <a:rPr lang="ru-RU" sz="1000" b="1" dirty="0" err="1">
                <a:latin typeface="Times New Roman" pitchFamily="18" charset="0"/>
                <a:cs typeface="Times New Roman" pitchFamily="18" charset="0"/>
              </a:rPr>
              <a:t>процесінде</a:t>
            </a:r>
            <a:r>
              <a:rPr lang="ru-RU" sz="1000" b="1" dirty="0">
                <a:latin typeface="Times New Roman" pitchFamily="18" charset="0"/>
                <a:cs typeface="Times New Roman" pitchFamily="18" charset="0"/>
              </a:rPr>
              <a:t> </a:t>
            </a:r>
            <a:r>
              <a:rPr lang="ru-RU" sz="1000" b="1" dirty="0" err="1">
                <a:latin typeface="Times New Roman" pitchFamily="18" charset="0"/>
                <a:cs typeface="Times New Roman" pitchFamily="18" charset="0"/>
              </a:rPr>
              <a:t>камераның</a:t>
            </a:r>
            <a:r>
              <a:rPr lang="ru-RU" sz="1000" b="1" dirty="0">
                <a:latin typeface="Times New Roman" pitchFamily="18" charset="0"/>
                <a:cs typeface="Times New Roman" pitchFamily="18" charset="0"/>
              </a:rPr>
              <a:t> </a:t>
            </a:r>
            <a:r>
              <a:rPr lang="ru-RU" sz="1000" b="1" dirty="0" err="1">
                <a:latin typeface="Times New Roman" pitchFamily="18" charset="0"/>
                <a:cs typeface="Times New Roman" pitchFamily="18" charset="0"/>
              </a:rPr>
              <a:t>көмірін</a:t>
            </a:r>
            <a:r>
              <a:rPr lang="ru-RU" sz="1000" b="1" dirty="0">
                <a:latin typeface="Times New Roman" pitchFamily="18" charset="0"/>
                <a:cs typeface="Times New Roman" pitchFamily="18" charset="0"/>
              </a:rPr>
              <a:t> </a:t>
            </a:r>
            <a:r>
              <a:rPr lang="ru-RU" sz="1000" b="1" dirty="0" err="1">
                <a:latin typeface="Times New Roman" pitchFamily="18" charset="0"/>
                <a:cs typeface="Times New Roman" pitchFamily="18" charset="0"/>
              </a:rPr>
              <a:t>өзгерту</a:t>
            </a:r>
            <a:r>
              <a:rPr lang="ru-RU" sz="1000" b="1" dirty="0">
                <a:latin typeface="Times New Roman" pitchFamily="18" charset="0"/>
                <a:cs typeface="Times New Roman" pitchFamily="18" charset="0"/>
              </a:rPr>
              <a:t> </a:t>
            </a:r>
            <a:r>
              <a:rPr lang="ru-RU" sz="1000" b="1" dirty="0" err="1">
                <a:latin typeface="Times New Roman" pitchFamily="18" charset="0"/>
                <a:cs typeface="Times New Roman" pitchFamily="18" charset="0"/>
              </a:rPr>
              <a:t>мүмкіндігі</a:t>
            </a:r>
            <a:r>
              <a:rPr lang="ru-RU" sz="1000" b="1" dirty="0">
                <a:latin typeface="Times New Roman" pitchFamily="18" charset="0"/>
                <a:cs typeface="Times New Roman" pitchFamily="18" charset="0"/>
              </a:rPr>
              <a:t>, </a:t>
            </a:r>
            <a:r>
              <a:rPr lang="ru-RU" sz="1000" b="1" dirty="0" err="1">
                <a:latin typeface="Times New Roman" pitchFamily="18" charset="0"/>
                <a:cs typeface="Times New Roman" pitchFamily="18" charset="0"/>
              </a:rPr>
              <a:t>бірден</a:t>
            </a:r>
            <a:r>
              <a:rPr lang="ru-RU" sz="1000" b="1" dirty="0">
                <a:latin typeface="Times New Roman" pitchFamily="18" charset="0"/>
                <a:cs typeface="Times New Roman" pitchFamily="18" charset="0"/>
              </a:rPr>
              <a:t> </a:t>
            </a:r>
            <a:r>
              <a:rPr lang="ru-RU" sz="1000" b="1" dirty="0" err="1">
                <a:latin typeface="Times New Roman" pitchFamily="18" charset="0"/>
                <a:cs typeface="Times New Roman" pitchFamily="18" charset="0"/>
              </a:rPr>
              <a:t>бірнеше</a:t>
            </a:r>
            <a:r>
              <a:rPr lang="ru-RU" sz="1000" b="1" dirty="0">
                <a:latin typeface="Times New Roman" pitchFamily="18" charset="0"/>
                <a:cs typeface="Times New Roman" pitchFamily="18" charset="0"/>
              </a:rPr>
              <a:t> </a:t>
            </a:r>
            <a:r>
              <a:rPr lang="ru-RU" sz="1000" b="1" dirty="0" err="1">
                <a:latin typeface="Times New Roman" pitchFamily="18" charset="0"/>
                <a:cs typeface="Times New Roman" pitchFamily="18" charset="0"/>
              </a:rPr>
              <a:t>модельдермен</a:t>
            </a:r>
            <a:r>
              <a:rPr lang="ru-RU" sz="1000" b="1" dirty="0">
                <a:latin typeface="Times New Roman" pitchFamily="18" charset="0"/>
                <a:cs typeface="Times New Roman" pitchFamily="18" charset="0"/>
              </a:rPr>
              <a:t> </a:t>
            </a:r>
            <a:r>
              <a:rPr lang="ru-RU" sz="1000" b="1" dirty="0" err="1">
                <a:latin typeface="Times New Roman" pitchFamily="18" charset="0"/>
                <a:cs typeface="Times New Roman" pitchFamily="18" charset="0"/>
              </a:rPr>
              <a:t>жұмыс</a:t>
            </a:r>
            <a:r>
              <a:rPr lang="ru-RU" sz="1000" b="1" dirty="0">
                <a:latin typeface="Times New Roman" pitchFamily="18" charset="0"/>
                <a:cs typeface="Times New Roman" pitchFamily="18" charset="0"/>
              </a:rPr>
              <a:t> </a:t>
            </a:r>
            <a:r>
              <a:rPr lang="ru-RU" sz="1000" b="1" dirty="0" err="1">
                <a:latin typeface="Times New Roman" pitchFamily="18" charset="0"/>
                <a:cs typeface="Times New Roman" pitchFamily="18" charset="0"/>
              </a:rPr>
              <a:t>істеу</a:t>
            </a:r>
            <a:r>
              <a:rPr lang="ru-RU" sz="1000" b="1" dirty="0">
                <a:latin typeface="Times New Roman" pitchFamily="18" charset="0"/>
                <a:cs typeface="Times New Roman" pitchFamily="18" charset="0"/>
              </a:rPr>
              <a:t> </a:t>
            </a:r>
            <a:r>
              <a:rPr lang="ru-RU" sz="1000" b="1" dirty="0" err="1">
                <a:latin typeface="Times New Roman" pitchFamily="18" charset="0"/>
                <a:cs typeface="Times New Roman" pitchFamily="18" charset="0"/>
              </a:rPr>
              <a:t>және</a:t>
            </a:r>
            <a:r>
              <a:rPr lang="ru-RU" sz="1000" b="1" dirty="0">
                <a:latin typeface="Times New Roman" pitchFamily="18" charset="0"/>
                <a:cs typeface="Times New Roman" pitchFamily="18" charset="0"/>
              </a:rPr>
              <a:t> </a:t>
            </a:r>
            <a:r>
              <a:rPr lang="ru-RU" sz="1000" b="1" dirty="0" err="1">
                <a:latin typeface="Times New Roman" pitchFamily="18" charset="0"/>
                <a:cs typeface="Times New Roman" pitchFamily="18" charset="0"/>
              </a:rPr>
              <a:t>мобильді</a:t>
            </a:r>
            <a:r>
              <a:rPr lang="ru-RU" sz="1000" b="1" dirty="0">
                <a:latin typeface="Times New Roman" pitchFamily="18" charset="0"/>
                <a:cs typeface="Times New Roman" pitchFamily="18" charset="0"/>
              </a:rPr>
              <a:t> </a:t>
            </a:r>
            <a:r>
              <a:rPr lang="ru-RU" sz="1000" b="1" dirty="0" err="1">
                <a:latin typeface="Times New Roman" pitchFamily="18" charset="0"/>
                <a:cs typeface="Times New Roman" pitchFamily="18" charset="0"/>
              </a:rPr>
              <a:t>құрылғының</a:t>
            </a:r>
            <a:r>
              <a:rPr lang="ru-RU" sz="1000" b="1" dirty="0">
                <a:latin typeface="Times New Roman" pitchFamily="18" charset="0"/>
                <a:cs typeface="Times New Roman" pitchFamily="18" charset="0"/>
              </a:rPr>
              <a:t> </a:t>
            </a:r>
            <a:r>
              <a:rPr lang="ru-RU" sz="1000" b="1" dirty="0" err="1">
                <a:latin typeface="Times New Roman" pitchFamily="18" charset="0"/>
                <a:cs typeface="Times New Roman" pitchFamily="18" charset="0"/>
              </a:rPr>
              <a:t>жадында</a:t>
            </a:r>
            <a:r>
              <a:rPr lang="ru-RU" sz="1000" b="1" dirty="0">
                <a:latin typeface="Times New Roman" pitchFamily="18" charset="0"/>
                <a:cs typeface="Times New Roman" pitchFamily="18" charset="0"/>
              </a:rPr>
              <a:t> </a:t>
            </a:r>
            <a:r>
              <a:rPr lang="ru-RU" sz="1000" b="1" dirty="0" err="1">
                <a:latin typeface="Times New Roman" pitchFamily="18" charset="0"/>
                <a:cs typeface="Times New Roman" pitchFamily="18" charset="0"/>
              </a:rPr>
              <a:t>еңбек</a:t>
            </a:r>
            <a:r>
              <a:rPr lang="ru-RU" sz="1000" b="1" dirty="0">
                <a:latin typeface="Times New Roman" pitchFamily="18" charset="0"/>
                <a:cs typeface="Times New Roman" pitchFamily="18" charset="0"/>
              </a:rPr>
              <a:t> </a:t>
            </a:r>
            <a:r>
              <a:rPr lang="ru-RU" sz="1000" b="1" dirty="0" err="1">
                <a:latin typeface="Times New Roman" pitchFamily="18" charset="0"/>
                <a:cs typeface="Times New Roman" pitchFamily="18" charset="0"/>
              </a:rPr>
              <a:t>нәтижелерін</a:t>
            </a:r>
            <a:r>
              <a:rPr lang="ru-RU" sz="1000" b="1" dirty="0">
                <a:latin typeface="Times New Roman" pitchFamily="18" charset="0"/>
                <a:cs typeface="Times New Roman" pitchFamily="18" charset="0"/>
              </a:rPr>
              <a:t> </a:t>
            </a:r>
            <a:r>
              <a:rPr lang="ru-RU" sz="1000" b="1" dirty="0" err="1">
                <a:latin typeface="Times New Roman" pitchFamily="18" charset="0"/>
                <a:cs typeface="Times New Roman" pitchFamily="18" charset="0"/>
              </a:rPr>
              <a:t>сақтау</a:t>
            </a:r>
            <a:r>
              <a:rPr lang="ru-RU" sz="1000" b="1" dirty="0">
                <a:latin typeface="Times New Roman" pitchFamily="18" charset="0"/>
                <a:cs typeface="Times New Roman" pitchFamily="18" charset="0"/>
              </a:rPr>
              <a:t> </a:t>
            </a:r>
            <a:r>
              <a:rPr lang="ru-RU" sz="1000" b="1" dirty="0" err="1">
                <a:latin typeface="Times New Roman" pitchFamily="18" charset="0"/>
                <a:cs typeface="Times New Roman" pitchFamily="18" charset="0"/>
              </a:rPr>
              <a:t>функциясы</a:t>
            </a:r>
            <a:r>
              <a:rPr lang="ru-RU" sz="1000" b="1" dirty="0">
                <a:latin typeface="Times New Roman" pitchFamily="18" charset="0"/>
                <a:cs typeface="Times New Roman" pitchFamily="18" charset="0"/>
              </a:rPr>
              <a:t>, </a:t>
            </a:r>
            <a:r>
              <a:rPr lang="ru-RU" sz="1000" b="1" dirty="0" err="1">
                <a:latin typeface="Times New Roman" pitchFamily="18" charset="0"/>
                <a:cs typeface="Times New Roman" pitchFamily="18" charset="0"/>
              </a:rPr>
              <a:t>сонымен</a:t>
            </a:r>
            <a:r>
              <a:rPr lang="ru-RU" sz="1000" b="1" dirty="0">
                <a:latin typeface="Times New Roman" pitchFamily="18" charset="0"/>
                <a:cs typeface="Times New Roman" pitchFamily="18" charset="0"/>
              </a:rPr>
              <a:t> </a:t>
            </a:r>
            <a:r>
              <a:rPr lang="ru-RU" sz="1000" b="1" dirty="0" err="1">
                <a:latin typeface="Times New Roman" pitchFamily="18" charset="0"/>
                <a:cs typeface="Times New Roman" pitchFamily="18" charset="0"/>
              </a:rPr>
              <a:t>қатар</a:t>
            </a:r>
            <a:r>
              <a:rPr lang="ru-RU" sz="1000" b="1" dirty="0">
                <a:latin typeface="Times New Roman" pitchFamily="18" charset="0"/>
                <a:cs typeface="Times New Roman" pitchFamily="18" charset="0"/>
              </a:rPr>
              <a:t> </a:t>
            </a:r>
            <a:r>
              <a:rPr lang="ru-RU" sz="1000" b="1" dirty="0" err="1">
                <a:latin typeface="Times New Roman" pitchFamily="18" charset="0"/>
                <a:cs typeface="Times New Roman" pitchFamily="18" charset="0"/>
              </a:rPr>
              <a:t>құрастыру</a:t>
            </a:r>
            <a:r>
              <a:rPr lang="ru-RU" sz="1000" b="1" dirty="0">
                <a:latin typeface="Times New Roman" pitchFamily="18" charset="0"/>
                <a:cs typeface="Times New Roman" pitchFamily="18" charset="0"/>
              </a:rPr>
              <a:t> </a:t>
            </a:r>
            <a:r>
              <a:rPr lang="ru-RU" sz="1000" b="1" dirty="0" err="1">
                <a:latin typeface="Times New Roman" pitchFamily="18" charset="0"/>
                <a:cs typeface="Times New Roman" pitchFamily="18" charset="0"/>
              </a:rPr>
              <a:t>құрылғыларын</a:t>
            </a:r>
            <a:r>
              <a:rPr lang="ru-RU" sz="1000" b="1" dirty="0">
                <a:latin typeface="Times New Roman" pitchFamily="18" charset="0"/>
                <a:cs typeface="Times New Roman" pitchFamily="18" charset="0"/>
              </a:rPr>
              <a:t> </a:t>
            </a:r>
            <a:r>
              <a:rPr lang="ru-RU" sz="1000" b="1" dirty="0" err="1">
                <a:latin typeface="Times New Roman" pitchFamily="18" charset="0"/>
                <a:cs typeface="Times New Roman" pitchFamily="18" charset="0"/>
              </a:rPr>
              <a:t>жасау</a:t>
            </a:r>
            <a:r>
              <a:rPr lang="ru-RU" sz="1000" b="1" dirty="0">
                <a:latin typeface="Times New Roman" pitchFamily="18" charset="0"/>
                <a:cs typeface="Times New Roman" pitchFamily="18" charset="0"/>
              </a:rPr>
              <a:t> </a:t>
            </a:r>
            <a:r>
              <a:rPr lang="ru-RU" sz="1000" b="1" dirty="0" err="1">
                <a:latin typeface="Times New Roman" pitchFamily="18" charset="0"/>
                <a:cs typeface="Times New Roman" pitchFamily="18" charset="0"/>
              </a:rPr>
              <a:t>үшін</a:t>
            </a:r>
            <a:r>
              <a:rPr lang="ru-RU" sz="1000" b="1" dirty="0">
                <a:latin typeface="Times New Roman" pitchFamily="18" charset="0"/>
                <a:cs typeface="Times New Roman" pitchFamily="18" charset="0"/>
              </a:rPr>
              <a:t> </a:t>
            </a:r>
            <a:r>
              <a:rPr lang="ru-RU" sz="1000" b="1" dirty="0" err="1">
                <a:latin typeface="Times New Roman" pitchFamily="18" charset="0"/>
                <a:cs typeface="Times New Roman" pitchFamily="18" charset="0"/>
              </a:rPr>
              <a:t>үш</a:t>
            </a:r>
            <a:r>
              <a:rPr lang="ru-RU" sz="1000" b="1" dirty="0">
                <a:latin typeface="Times New Roman" pitchFamily="18" charset="0"/>
                <a:cs typeface="Times New Roman" pitchFamily="18" charset="0"/>
              </a:rPr>
              <a:t> </a:t>
            </a:r>
            <a:r>
              <a:rPr lang="ru-RU" sz="1000" b="1" dirty="0" err="1">
                <a:latin typeface="Times New Roman" pitchFamily="18" charset="0"/>
                <a:cs typeface="Times New Roman" pitchFamily="18" charset="0"/>
              </a:rPr>
              <a:t>өлшемді</a:t>
            </a:r>
            <a:r>
              <a:rPr lang="ru-RU" sz="1000" b="1" dirty="0">
                <a:latin typeface="Times New Roman" pitchFamily="18" charset="0"/>
                <a:cs typeface="Times New Roman" pitchFamily="18" charset="0"/>
              </a:rPr>
              <a:t> </a:t>
            </a:r>
            <a:r>
              <a:rPr lang="ru-RU" sz="1000" b="1" dirty="0" err="1">
                <a:latin typeface="Times New Roman" pitchFamily="18" charset="0"/>
                <a:cs typeface="Times New Roman" pitchFamily="18" charset="0"/>
              </a:rPr>
              <a:t>модельдеу</a:t>
            </a:r>
            <a:r>
              <a:rPr lang="ru-RU" sz="1000" b="1" dirty="0">
                <a:latin typeface="Times New Roman" pitchFamily="18" charset="0"/>
                <a:cs typeface="Times New Roman" pitchFamily="18" charset="0"/>
              </a:rPr>
              <a:t> </a:t>
            </a:r>
            <a:r>
              <a:rPr lang="ru-RU" sz="1000" b="1" dirty="0" err="1">
                <a:latin typeface="Times New Roman" pitchFamily="18" charset="0"/>
                <a:cs typeface="Times New Roman" pitchFamily="18" charset="0"/>
              </a:rPr>
              <a:t>бағдарламалық</a:t>
            </a:r>
            <a:r>
              <a:rPr lang="ru-RU" sz="1000" b="1" dirty="0">
                <a:latin typeface="Times New Roman" pitchFamily="18" charset="0"/>
                <a:cs typeface="Times New Roman" pitchFamily="18" charset="0"/>
              </a:rPr>
              <a:t> </a:t>
            </a:r>
            <a:r>
              <a:rPr lang="ru-RU" sz="1000" b="1" dirty="0" err="1">
                <a:latin typeface="Times New Roman" pitchFamily="18" charset="0"/>
                <a:cs typeface="Times New Roman" pitchFamily="18" charset="0"/>
              </a:rPr>
              <a:t>құралын</a:t>
            </a:r>
            <a:r>
              <a:rPr lang="ru-RU" sz="1000" b="1" dirty="0">
                <a:latin typeface="Times New Roman" pitchFamily="18" charset="0"/>
                <a:cs typeface="Times New Roman" pitchFamily="18" charset="0"/>
              </a:rPr>
              <a:t> </a:t>
            </a:r>
            <a:r>
              <a:rPr lang="ru-RU" sz="1000" b="1" dirty="0" err="1">
                <a:latin typeface="Times New Roman" pitchFamily="18" charset="0"/>
                <a:cs typeface="Times New Roman" pitchFamily="18" charset="0"/>
              </a:rPr>
              <a:t>пайдаланыңыз</a:t>
            </a:r>
            <a:r>
              <a:rPr lang="ru-RU" sz="1000" b="1" dirty="0">
                <a:latin typeface="Times New Roman" pitchFamily="18" charset="0"/>
                <a:cs typeface="Times New Roman" pitchFamily="18" charset="0"/>
              </a:rPr>
              <a:t> геометрия </a:t>
            </a:r>
            <a:r>
              <a:rPr lang="ru-RU" sz="1000" b="1" dirty="0" err="1">
                <a:latin typeface="Times New Roman" pitchFamily="18" charset="0"/>
                <a:cs typeface="Times New Roman" pitchFamily="18" charset="0"/>
              </a:rPr>
              <a:t>принциптеріне</a:t>
            </a:r>
            <a:r>
              <a:rPr lang="ru-RU" sz="1000" b="1" dirty="0">
                <a:latin typeface="Times New Roman" pitchFamily="18" charset="0"/>
                <a:cs typeface="Times New Roman" pitchFamily="18" charset="0"/>
              </a:rPr>
              <a:t> </a:t>
            </a:r>
            <a:r>
              <a:rPr lang="ru-RU" sz="1000" b="1" dirty="0" err="1">
                <a:latin typeface="Times New Roman" pitchFamily="18" charset="0"/>
                <a:cs typeface="Times New Roman" pitchFamily="18" charset="0"/>
              </a:rPr>
              <a:t>негізделген</a:t>
            </a:r>
            <a:r>
              <a:rPr lang="ru-RU" sz="1000" b="1" dirty="0">
                <a:latin typeface="Times New Roman" pitchFamily="18" charset="0"/>
                <a:cs typeface="Times New Roman" pitchFamily="18" charset="0"/>
              </a:rPr>
              <a:t> </a:t>
            </a:r>
            <a:r>
              <a:rPr lang="ru-RU" sz="1000" b="1" dirty="0" err="1">
                <a:latin typeface="Times New Roman" pitchFamily="18" charset="0"/>
                <a:cs typeface="Times New Roman" pitchFamily="18" charset="0"/>
              </a:rPr>
              <a:t>бірліктер</a:t>
            </a:r>
            <a:r>
              <a:rPr lang="ru-RU" sz="1000" b="1" dirty="0">
                <a:latin typeface="Times New Roman" pitchFamily="18" charset="0"/>
                <a:cs typeface="Times New Roman" pitchFamily="18" charset="0"/>
              </a:rPr>
              <a:t> мен </a:t>
            </a:r>
            <a:r>
              <a:rPr lang="ru-RU" sz="1000" b="1" dirty="0" err="1">
                <a:latin typeface="Times New Roman" pitchFamily="18" charset="0"/>
                <a:cs typeface="Times New Roman" pitchFamily="18" charset="0"/>
              </a:rPr>
              <a:t>әртүрлі</a:t>
            </a:r>
            <a:r>
              <a:rPr lang="ru-RU" sz="1000" b="1" dirty="0">
                <a:latin typeface="Times New Roman" pitchFamily="18" charset="0"/>
                <a:cs typeface="Times New Roman" pitchFamily="18" charset="0"/>
              </a:rPr>
              <a:t> </a:t>
            </a:r>
            <a:r>
              <a:rPr lang="ru-RU" sz="1000" b="1" dirty="0" err="1">
                <a:latin typeface="Times New Roman" pitchFamily="18" charset="0"/>
                <a:cs typeface="Times New Roman" pitchFamily="18" charset="0"/>
              </a:rPr>
              <a:t>механизмдер</a:t>
            </a:r>
            <a:r>
              <a:rPr lang="ru-RU" sz="1000" b="1" dirty="0">
                <a:latin typeface="Times New Roman" pitchFamily="18" charset="0"/>
                <a:cs typeface="Times New Roman" pitchFamily="18" charset="0"/>
              </a:rPr>
              <a:t>. </a:t>
            </a:r>
            <a:r>
              <a:rPr lang="ru-RU" sz="1000" b="1" dirty="0" err="1">
                <a:latin typeface="Times New Roman" pitchFamily="18" charset="0"/>
                <a:cs typeface="Times New Roman" pitchFamily="18" charset="0"/>
              </a:rPr>
              <a:t>Мысалы</a:t>
            </a:r>
            <a:r>
              <a:rPr lang="ru-RU" sz="1000" b="1" dirty="0">
                <a:latin typeface="Times New Roman" pitchFamily="18" charset="0"/>
                <a:cs typeface="Times New Roman" pitchFamily="18" charset="0"/>
              </a:rPr>
              <a:t>, </a:t>
            </a:r>
            <a:r>
              <a:rPr lang="ru-RU" sz="1000" b="1" dirty="0" err="1">
                <a:latin typeface="Times New Roman" pitchFamily="18" charset="0"/>
                <a:cs typeface="Times New Roman" pitchFamily="18" charset="0"/>
              </a:rPr>
              <a:t>Олар</a:t>
            </a:r>
            <a:r>
              <a:rPr lang="ru-RU" sz="1000" b="1" dirty="0">
                <a:latin typeface="Times New Roman" pitchFamily="18" charset="0"/>
                <a:cs typeface="Times New Roman" pitchFamily="18" charset="0"/>
              </a:rPr>
              <a:t> </a:t>
            </a:r>
            <a:r>
              <a:rPr lang="ru-RU" sz="1000" b="1" dirty="0" err="1">
                <a:latin typeface="Times New Roman" pitchFamily="18" charset="0"/>
                <a:cs typeface="Times New Roman" pitchFamily="18" charset="0"/>
              </a:rPr>
              <a:t>тісті</a:t>
            </a:r>
            <a:r>
              <a:rPr lang="ru-RU" sz="1000" b="1" dirty="0">
                <a:latin typeface="Times New Roman" pitchFamily="18" charset="0"/>
                <a:cs typeface="Times New Roman" pitchFamily="18" charset="0"/>
              </a:rPr>
              <a:t> </a:t>
            </a:r>
            <a:r>
              <a:rPr lang="ru-RU" sz="1000" b="1" dirty="0" err="1">
                <a:latin typeface="Times New Roman" pitchFamily="18" charset="0"/>
                <a:cs typeface="Times New Roman" pitchFamily="18" charset="0"/>
              </a:rPr>
              <a:t>доңғалақтарды</a:t>
            </a:r>
            <a:r>
              <a:rPr lang="ru-RU" sz="1000" b="1" dirty="0">
                <a:latin typeface="Times New Roman" pitchFamily="18" charset="0"/>
                <a:cs typeface="Times New Roman" pitchFamily="18" charset="0"/>
              </a:rPr>
              <a:t>, </a:t>
            </a:r>
            <a:r>
              <a:rPr lang="ru-RU" sz="1000" b="1" dirty="0" err="1">
                <a:latin typeface="Times New Roman" pitchFamily="18" charset="0"/>
                <a:cs typeface="Times New Roman" pitchFamily="18" charset="0"/>
              </a:rPr>
              <a:t>кареткаларды</a:t>
            </a:r>
            <a:r>
              <a:rPr lang="ru-RU" sz="1000" b="1" dirty="0">
                <a:latin typeface="Times New Roman" pitchFamily="18" charset="0"/>
                <a:cs typeface="Times New Roman" pitchFamily="18" charset="0"/>
              </a:rPr>
              <a:t> </a:t>
            </a:r>
            <a:r>
              <a:rPr lang="ru-RU" sz="1000" b="1" dirty="0" err="1">
                <a:latin typeface="Times New Roman" pitchFamily="18" charset="0"/>
                <a:cs typeface="Times New Roman" pitchFamily="18" charset="0"/>
              </a:rPr>
              <a:t>және</a:t>
            </a:r>
            <a:r>
              <a:rPr lang="ru-RU" sz="1000" b="1" dirty="0">
                <a:latin typeface="Times New Roman" pitchFamily="18" charset="0"/>
                <a:cs typeface="Times New Roman" pitchFamily="18" charset="0"/>
              </a:rPr>
              <a:t> </a:t>
            </a:r>
            <a:r>
              <a:rPr lang="ru-RU" sz="1000" b="1" dirty="0" err="1">
                <a:latin typeface="Times New Roman" pitchFamily="18" charset="0"/>
                <a:cs typeface="Times New Roman" pitchFamily="18" charset="0"/>
              </a:rPr>
              <a:t>редукторларды</a:t>
            </a:r>
            <a:r>
              <a:rPr lang="ru-RU" sz="1000" b="1" dirty="0">
                <a:latin typeface="Times New Roman" pitchFamily="18" charset="0"/>
                <a:cs typeface="Times New Roman" pitchFamily="18" charset="0"/>
              </a:rPr>
              <a:t> </a:t>
            </a:r>
            <a:r>
              <a:rPr lang="ru-RU" sz="1000" b="1" dirty="0" err="1">
                <a:latin typeface="Times New Roman" pitchFamily="18" charset="0"/>
                <a:cs typeface="Times New Roman" pitchFamily="18" charset="0"/>
              </a:rPr>
              <a:t>жасай</a:t>
            </a:r>
            <a:r>
              <a:rPr lang="ru-RU" sz="1000" b="1" dirty="0">
                <a:latin typeface="Times New Roman" pitchFamily="18" charset="0"/>
                <a:cs typeface="Times New Roman" pitchFamily="18" charset="0"/>
              </a:rPr>
              <a:t> </a:t>
            </a:r>
            <a:r>
              <a:rPr lang="ru-RU" sz="1000" b="1" dirty="0" err="1">
                <a:latin typeface="Times New Roman" pitchFamily="18" charset="0"/>
                <a:cs typeface="Times New Roman" pitchFamily="18" charset="0"/>
              </a:rPr>
              <a:t>алады</a:t>
            </a:r>
            <a:r>
              <a:rPr lang="ru-RU" sz="1000" b="1" dirty="0"/>
              <a:t>.</a:t>
            </a:r>
          </a:p>
        </p:txBody>
      </p:sp>
    </p:spTree>
    <p:extLst>
      <p:ext uri="{BB962C8B-B14F-4D97-AF65-F5344CB8AC3E}">
        <p14:creationId xmlns:p14="http://schemas.microsoft.com/office/powerpoint/2010/main" val="9766857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20" y="476672"/>
            <a:ext cx="8229600" cy="1001266"/>
          </a:xfrm>
        </p:spPr>
        <p:txBody>
          <a:bodyPr>
            <a:normAutofit fontScale="90000"/>
          </a:bodyPr>
          <a:lstStyle/>
          <a:p>
            <a:pPr algn="ctr"/>
            <a:r>
              <a:rPr lang="kk-KZ" sz="2400" dirty="0">
                <a:solidFill>
                  <a:schemeClr val="tx1">
                    <a:lumMod val="65000"/>
                    <a:lumOff val="35000"/>
                  </a:schemeClr>
                </a:solidFill>
                <a:latin typeface="Times New Roman" pitchFamily="18" charset="0"/>
                <a:cs typeface="Times New Roman" pitchFamily="18" charset="0"/>
              </a:rPr>
              <a:t>Төменде келтірілген бөлімдер  мектептерде  математиканы оқытуда геометрияға кезек  берудің  себептерінің бірі болуы мүмкін</a:t>
            </a:r>
            <a:r>
              <a:rPr lang="ru-RU" sz="2400" dirty="0">
                <a:solidFill>
                  <a:schemeClr val="tx1">
                    <a:lumMod val="65000"/>
                    <a:lumOff val="35000"/>
                  </a:schemeClr>
                </a:solidFill>
              </a:rPr>
              <a:t/>
            </a:r>
            <a:br>
              <a:rPr lang="ru-RU" sz="2400" dirty="0">
                <a:solidFill>
                  <a:schemeClr val="tx1">
                    <a:lumMod val="65000"/>
                    <a:lumOff val="35000"/>
                  </a:schemeClr>
                </a:solidFill>
              </a:rPr>
            </a:br>
            <a:endParaRPr lang="ru-RU" sz="2400" dirty="0">
              <a:solidFill>
                <a:schemeClr val="tx1">
                  <a:lumMod val="65000"/>
                  <a:lumOff val="35000"/>
                </a:schemeClr>
              </a:solidFill>
              <a:latin typeface="Times New Roman" pitchFamily="18" charset="0"/>
              <a:cs typeface="Times New Roman" pitchFamily="18" charset="0"/>
            </a:endParaRPr>
          </a:p>
        </p:txBody>
      </p:sp>
      <p:pic>
        <p:nvPicPr>
          <p:cNvPr id="4" name="Picture 2" descr="C:\Users\User\Desktop\заставка\эмблема.png"/>
          <p:cNvPicPr>
            <a:picLocks noChangeAspect="1" noChangeArrowheads="1"/>
          </p:cNvPicPr>
          <p:nvPr/>
        </p:nvPicPr>
        <p:blipFill>
          <a:blip r:embed="rId2"/>
          <a:srcRect/>
          <a:stretch>
            <a:fillRect/>
          </a:stretch>
        </p:blipFill>
        <p:spPr bwMode="auto">
          <a:xfrm>
            <a:off x="7397527" y="0"/>
            <a:ext cx="1712218" cy="476672"/>
          </a:xfrm>
          <a:prstGeom prst="rect">
            <a:avLst/>
          </a:prstGeom>
          <a:noFill/>
        </p:spPr>
      </p:pic>
      <p:graphicFrame>
        <p:nvGraphicFramePr>
          <p:cNvPr id="9" name="Объект 8"/>
          <p:cNvGraphicFramePr>
            <a:graphicFrameLocks noGrp="1"/>
          </p:cNvGraphicFramePr>
          <p:nvPr>
            <p:ph idx="1"/>
            <p:extLst>
              <p:ext uri="{D42A27DB-BD31-4B8C-83A1-F6EECF244321}">
                <p14:modId xmlns:p14="http://schemas.microsoft.com/office/powerpoint/2010/main" val="201978562"/>
              </p:ext>
            </p:extLst>
          </p:nvPr>
        </p:nvGraphicFramePr>
        <p:xfrm>
          <a:off x="457200" y="1412776"/>
          <a:ext cx="8229600" cy="5041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945609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Desktop\заставка\эмблема.png"/>
          <p:cNvPicPr>
            <a:picLocks noChangeAspect="1" noChangeArrowheads="1"/>
          </p:cNvPicPr>
          <p:nvPr/>
        </p:nvPicPr>
        <p:blipFill>
          <a:blip r:embed="rId2"/>
          <a:srcRect/>
          <a:stretch>
            <a:fillRect/>
          </a:stretch>
        </p:blipFill>
        <p:spPr bwMode="auto">
          <a:xfrm>
            <a:off x="7397527" y="0"/>
            <a:ext cx="1712218" cy="476672"/>
          </a:xfrm>
          <a:prstGeom prst="rect">
            <a:avLst/>
          </a:prstGeom>
          <a:noFill/>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84" y="274668"/>
            <a:ext cx="7969250" cy="178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386" y="2132856"/>
            <a:ext cx="6223000" cy="196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9792" y="4365104"/>
            <a:ext cx="6337300" cy="208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241184" y="4255517"/>
            <a:ext cx="2170576" cy="2341835"/>
          </a:xfrm>
          <a:prstGeom prst="rect">
            <a:avLst/>
          </a:prstGeom>
          <a:solidFill>
            <a:schemeClr val="accent5">
              <a:lumMod val="20000"/>
              <a:lumOff val="80000"/>
            </a:schemeClr>
          </a:solidFill>
          <a:ln>
            <a:solidFill>
              <a:schemeClr val="accent1"/>
            </a:solidFill>
          </a:ln>
        </p:spPr>
        <p:txBody>
          <a:bodyPr wrap="square">
            <a:spAutoFit/>
          </a:bodyPr>
          <a:lstStyle/>
          <a:p>
            <a:pPr algn="ctr"/>
            <a:r>
              <a:rPr lang="en-US" dirty="0">
                <a:latin typeface="Times New Roman" pitchFamily="18" charset="0"/>
                <a:cs typeface="Times New Roman" pitchFamily="18" charset="0"/>
              </a:rPr>
              <a:t>3D </a:t>
            </a:r>
            <a:r>
              <a:rPr lang="ru-RU" dirty="0" err="1">
                <a:latin typeface="Times New Roman" pitchFamily="18" charset="0"/>
                <a:cs typeface="Times New Roman" pitchFamily="18" charset="0"/>
              </a:rPr>
              <a:t>модельдеу</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қосымшасы</a:t>
            </a:r>
            <a:r>
              <a:rPr lang="ru-RU" dirty="0">
                <a:latin typeface="Times New Roman" pitchFamily="18" charset="0"/>
                <a:cs typeface="Times New Roman" pitchFamily="18" charset="0"/>
              </a:rPr>
              <a:t> бар </a:t>
            </a:r>
            <a:r>
              <a:rPr lang="ru-RU" dirty="0" err="1">
                <a:latin typeface="Times New Roman" pitchFamily="18" charset="0"/>
                <a:cs typeface="Times New Roman" pitchFamily="18" charset="0"/>
              </a:rPr>
              <a:t>оқушылардың</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кезеңдік</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жұмыстарының</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скриншоттары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мүсіндеу</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және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сурет</a:t>
            </a:r>
            <a:r>
              <a:rPr lang="ru-RU" dirty="0">
                <a:latin typeface="Times New Roman" pitchFamily="18" charset="0"/>
                <a:cs typeface="Times New Roman" pitchFamily="18" charset="0"/>
              </a:rPr>
              <a:t> салу</a:t>
            </a:r>
          </a:p>
        </p:txBody>
      </p:sp>
      <p:sp>
        <p:nvSpPr>
          <p:cNvPr id="8" name="Прямоугольник 7"/>
          <p:cNvSpPr/>
          <p:nvPr/>
        </p:nvSpPr>
        <p:spPr>
          <a:xfrm>
            <a:off x="6507386" y="2082717"/>
            <a:ext cx="2636614" cy="2246769"/>
          </a:xfrm>
          <a:prstGeom prst="rect">
            <a:avLst/>
          </a:prstGeom>
          <a:solidFill>
            <a:schemeClr val="accent5">
              <a:lumMod val="20000"/>
              <a:lumOff val="80000"/>
            </a:schemeClr>
          </a:solidFill>
        </p:spPr>
        <p:txBody>
          <a:bodyPr wrap="square">
            <a:spAutoFit/>
          </a:bodyPr>
          <a:lstStyle/>
          <a:p>
            <a:r>
              <a:rPr lang="ru-RU" sz="1000" b="1" dirty="0" err="1">
                <a:latin typeface="Times New Roman" pitchFamily="18" charset="0"/>
                <a:cs typeface="Times New Roman" pitchFamily="18" charset="0"/>
              </a:rPr>
              <a:t>Бұл</a:t>
            </a:r>
            <a:r>
              <a:rPr lang="ru-RU" sz="1000" b="1" dirty="0">
                <a:latin typeface="Times New Roman" pitchFamily="18" charset="0"/>
                <a:cs typeface="Times New Roman" pitchFamily="18" charset="0"/>
              </a:rPr>
              <a:t> </a:t>
            </a:r>
            <a:r>
              <a:rPr lang="ru-RU" sz="1000" b="1" dirty="0" err="1">
                <a:latin typeface="Times New Roman" pitchFamily="18" charset="0"/>
                <a:cs typeface="Times New Roman" pitchFamily="18" charset="0"/>
              </a:rPr>
              <a:t>утилитаны</a:t>
            </a:r>
            <a:r>
              <a:rPr lang="ru-RU" sz="1000" b="1" dirty="0">
                <a:latin typeface="Times New Roman" pitchFamily="18" charset="0"/>
                <a:cs typeface="Times New Roman" pitchFamily="18" charset="0"/>
              </a:rPr>
              <a:t> </a:t>
            </a:r>
            <a:r>
              <a:rPr lang="ru-RU" sz="1000" b="1" dirty="0" err="1">
                <a:latin typeface="Times New Roman" pitchFamily="18" charset="0"/>
                <a:cs typeface="Times New Roman" pitchFamily="18" charset="0"/>
              </a:rPr>
              <a:t>тіпті</a:t>
            </a:r>
            <a:r>
              <a:rPr lang="ru-RU" sz="1000" b="1" dirty="0">
                <a:latin typeface="Times New Roman" pitchFamily="18" charset="0"/>
                <a:cs typeface="Times New Roman" pitchFamily="18" charset="0"/>
              </a:rPr>
              <a:t> </a:t>
            </a:r>
            <a:r>
              <a:rPr lang="ru-RU" sz="1000" b="1" dirty="0" err="1">
                <a:latin typeface="Times New Roman" pitchFamily="18" charset="0"/>
                <a:cs typeface="Times New Roman" pitchFamily="18" charset="0"/>
              </a:rPr>
              <a:t>жаңадан</a:t>
            </a:r>
            <a:r>
              <a:rPr lang="ru-RU" sz="1000" b="1" dirty="0">
                <a:latin typeface="Times New Roman" pitchFamily="18" charset="0"/>
                <a:cs typeface="Times New Roman" pitchFamily="18" charset="0"/>
              </a:rPr>
              <a:t> </a:t>
            </a:r>
            <a:r>
              <a:rPr lang="ru-RU" sz="1000" b="1" dirty="0" err="1">
                <a:latin typeface="Times New Roman" pitchFamily="18" charset="0"/>
                <a:cs typeface="Times New Roman" pitchFamily="18" charset="0"/>
              </a:rPr>
              <a:t>бастаушылар</a:t>
            </a:r>
            <a:r>
              <a:rPr lang="ru-RU" sz="1000" b="1" dirty="0">
                <a:latin typeface="Times New Roman" pitchFamily="18" charset="0"/>
                <a:cs typeface="Times New Roman" pitchFamily="18" charset="0"/>
              </a:rPr>
              <a:t> да </a:t>
            </a:r>
            <a:r>
              <a:rPr lang="ru-RU" sz="1000" b="1" dirty="0" err="1">
                <a:latin typeface="Times New Roman" pitchFamily="18" charset="0"/>
                <a:cs typeface="Times New Roman" pitchFamily="18" charset="0"/>
              </a:rPr>
              <a:t>жеңе</a:t>
            </a:r>
            <a:r>
              <a:rPr lang="ru-RU" sz="1000" b="1" dirty="0">
                <a:latin typeface="Times New Roman" pitchFamily="18" charset="0"/>
                <a:cs typeface="Times New Roman" pitchFamily="18" charset="0"/>
              </a:rPr>
              <a:t> </a:t>
            </a:r>
            <a:r>
              <a:rPr lang="ru-RU" sz="1000" b="1" dirty="0" err="1">
                <a:latin typeface="Times New Roman" pitchFamily="18" charset="0"/>
                <a:cs typeface="Times New Roman" pitchFamily="18" charset="0"/>
              </a:rPr>
              <a:t>алады</a:t>
            </a:r>
            <a:r>
              <a:rPr lang="ru-RU" sz="1000" b="1" dirty="0">
                <a:latin typeface="Times New Roman" pitchFamily="18" charset="0"/>
                <a:cs typeface="Times New Roman" pitchFamily="18" charset="0"/>
              </a:rPr>
              <a:t>, </a:t>
            </a:r>
            <a:r>
              <a:rPr lang="ru-RU" sz="1000" b="1" dirty="0" err="1">
                <a:latin typeface="Times New Roman" pitchFamily="18" charset="0"/>
                <a:cs typeface="Times New Roman" pitchFamily="18" charset="0"/>
              </a:rPr>
              <a:t>бұл</a:t>
            </a:r>
            <a:r>
              <a:rPr lang="ru-RU" sz="1000" b="1" dirty="0">
                <a:latin typeface="Times New Roman" pitchFamily="18" charset="0"/>
                <a:cs typeface="Times New Roman" pitchFamily="18" charset="0"/>
              </a:rPr>
              <a:t> </a:t>
            </a:r>
            <a:r>
              <a:rPr lang="ru-RU" sz="1000" b="1" dirty="0" err="1">
                <a:latin typeface="Times New Roman" pitchFamily="18" charset="0"/>
                <a:cs typeface="Times New Roman" pitchFamily="18" charset="0"/>
              </a:rPr>
              <a:t>Сізге</a:t>
            </a:r>
            <a:r>
              <a:rPr lang="ru-RU" sz="1000" b="1" dirty="0">
                <a:latin typeface="Times New Roman" pitchFamily="18" charset="0"/>
                <a:cs typeface="Times New Roman" pitchFamily="18" charset="0"/>
              </a:rPr>
              <a:t> </a:t>
            </a:r>
            <a:r>
              <a:rPr lang="ru-RU" sz="1000" b="1" dirty="0" err="1">
                <a:latin typeface="Times New Roman" pitchFamily="18" charset="0"/>
                <a:cs typeface="Times New Roman" pitchFamily="18" charset="0"/>
              </a:rPr>
              <a:t>жергілікті</a:t>
            </a:r>
            <a:r>
              <a:rPr lang="ru-RU" sz="1000" b="1" dirty="0">
                <a:latin typeface="Times New Roman" pitchFamily="18" charset="0"/>
                <a:cs typeface="Times New Roman" pitchFamily="18" charset="0"/>
              </a:rPr>
              <a:t> </a:t>
            </a:r>
            <a:r>
              <a:rPr lang="ru-RU" sz="1000" b="1" dirty="0" err="1">
                <a:latin typeface="Times New Roman" pitchFamily="18" charset="0"/>
                <a:cs typeface="Times New Roman" pitchFamily="18" charset="0"/>
              </a:rPr>
              <a:t>басқарумен</a:t>
            </a:r>
            <a:r>
              <a:rPr lang="ru-RU" sz="1000" b="1" dirty="0">
                <a:latin typeface="Times New Roman" pitchFamily="18" charset="0"/>
                <a:cs typeface="Times New Roman" pitchFamily="18" charset="0"/>
              </a:rPr>
              <a:t> </a:t>
            </a:r>
            <a:r>
              <a:rPr lang="ru-RU" sz="1000" b="1" dirty="0" err="1">
                <a:latin typeface="Times New Roman" pitchFamily="18" charset="0"/>
                <a:cs typeface="Times New Roman" pitchFamily="18" charset="0"/>
              </a:rPr>
              <a:t>танысқаннан</a:t>
            </a:r>
            <a:r>
              <a:rPr lang="ru-RU" sz="1000" b="1" dirty="0">
                <a:latin typeface="Times New Roman" pitchFamily="18" charset="0"/>
                <a:cs typeface="Times New Roman" pitchFamily="18" charset="0"/>
              </a:rPr>
              <a:t> </a:t>
            </a:r>
            <a:r>
              <a:rPr lang="ru-RU" sz="1000" b="1" dirty="0" err="1">
                <a:latin typeface="Times New Roman" pitchFamily="18" charset="0"/>
                <a:cs typeface="Times New Roman" pitchFamily="18" charset="0"/>
              </a:rPr>
              <a:t>кейін</a:t>
            </a:r>
            <a:r>
              <a:rPr lang="ru-RU" sz="1000" b="1" dirty="0">
                <a:latin typeface="Times New Roman" pitchFamily="18" charset="0"/>
                <a:cs typeface="Times New Roman" pitchFamily="18" charset="0"/>
              </a:rPr>
              <a:t> </a:t>
            </a:r>
            <a:r>
              <a:rPr lang="ru-RU" sz="1000" b="1" dirty="0" err="1">
                <a:latin typeface="Times New Roman" pitchFamily="18" charset="0"/>
                <a:cs typeface="Times New Roman" pitchFamily="18" charset="0"/>
              </a:rPr>
              <a:t>бірнеше</a:t>
            </a:r>
            <a:r>
              <a:rPr lang="ru-RU" sz="1000" b="1" dirty="0">
                <a:latin typeface="Times New Roman" pitchFamily="18" charset="0"/>
                <a:cs typeface="Times New Roman" pitchFamily="18" charset="0"/>
              </a:rPr>
              <a:t> </a:t>
            </a:r>
            <a:r>
              <a:rPr lang="ru-RU" sz="1000" b="1" dirty="0" err="1">
                <a:latin typeface="Times New Roman" pitchFamily="18" charset="0"/>
                <a:cs typeface="Times New Roman" pitchFamily="18" charset="0"/>
              </a:rPr>
              <a:t>минуттан</a:t>
            </a:r>
            <a:r>
              <a:rPr lang="ru-RU" sz="1000" b="1" dirty="0">
                <a:latin typeface="Times New Roman" pitchFamily="18" charset="0"/>
                <a:cs typeface="Times New Roman" pitchFamily="18" charset="0"/>
              </a:rPr>
              <a:t> </a:t>
            </a:r>
            <a:r>
              <a:rPr lang="ru-RU" sz="1000" b="1" dirty="0" err="1">
                <a:latin typeface="Times New Roman" pitchFamily="18" charset="0"/>
                <a:cs typeface="Times New Roman" pitchFamily="18" charset="0"/>
              </a:rPr>
              <a:t>кейін</a:t>
            </a:r>
            <a:r>
              <a:rPr lang="ru-RU" sz="1000" b="1" dirty="0">
                <a:latin typeface="Times New Roman" pitchFamily="18" charset="0"/>
                <a:cs typeface="Times New Roman" pitchFamily="18" charset="0"/>
              </a:rPr>
              <a:t> </a:t>
            </a:r>
            <a:r>
              <a:rPr lang="ru-RU" sz="1000" b="1" dirty="0" err="1">
                <a:latin typeface="Times New Roman" pitchFamily="18" charset="0"/>
                <a:cs typeface="Times New Roman" pitchFamily="18" charset="0"/>
              </a:rPr>
              <a:t>алғашқы</a:t>
            </a:r>
            <a:r>
              <a:rPr lang="ru-RU" sz="1000" b="1" dirty="0">
                <a:latin typeface="Times New Roman" pitchFamily="18" charset="0"/>
                <a:cs typeface="Times New Roman" pitchFamily="18" charset="0"/>
              </a:rPr>
              <a:t> </a:t>
            </a:r>
            <a:r>
              <a:rPr lang="ru-RU" sz="1000" b="1" dirty="0" err="1">
                <a:latin typeface="Times New Roman" pitchFamily="18" charset="0"/>
                <a:cs typeface="Times New Roman" pitchFamily="18" charset="0"/>
              </a:rPr>
              <a:t>үш</a:t>
            </a:r>
            <a:r>
              <a:rPr lang="ru-RU" sz="1000" b="1" dirty="0">
                <a:latin typeface="Times New Roman" pitchFamily="18" charset="0"/>
                <a:cs typeface="Times New Roman" pitchFamily="18" charset="0"/>
              </a:rPr>
              <a:t> </a:t>
            </a:r>
            <a:r>
              <a:rPr lang="ru-RU" sz="1000" b="1" dirty="0" err="1">
                <a:latin typeface="Times New Roman" pitchFamily="18" charset="0"/>
                <a:cs typeface="Times New Roman" pitchFamily="18" charset="0"/>
              </a:rPr>
              <a:t>өлшемді</a:t>
            </a:r>
            <a:r>
              <a:rPr lang="ru-RU" sz="1000" b="1" dirty="0">
                <a:latin typeface="Times New Roman" pitchFamily="18" charset="0"/>
                <a:cs typeface="Times New Roman" pitchFamily="18" charset="0"/>
              </a:rPr>
              <a:t> </a:t>
            </a:r>
            <a:r>
              <a:rPr lang="ru-RU" sz="1000" b="1" dirty="0" err="1">
                <a:latin typeface="Times New Roman" pitchFamily="18" charset="0"/>
                <a:cs typeface="Times New Roman" pitchFamily="18" charset="0"/>
              </a:rPr>
              <a:t>фигураны</a:t>
            </a:r>
            <a:r>
              <a:rPr lang="ru-RU" sz="1000" b="1" dirty="0">
                <a:latin typeface="Times New Roman" pitchFamily="18" charset="0"/>
                <a:cs typeface="Times New Roman" pitchFamily="18" charset="0"/>
              </a:rPr>
              <a:t> </a:t>
            </a:r>
            <a:r>
              <a:rPr lang="ru-RU" sz="1000" b="1" dirty="0" err="1">
                <a:latin typeface="Times New Roman" pitchFamily="18" charset="0"/>
                <a:cs typeface="Times New Roman" pitchFamily="18" charset="0"/>
              </a:rPr>
              <a:t>жасауға</a:t>
            </a:r>
            <a:r>
              <a:rPr lang="ru-RU" sz="1000" b="1" dirty="0">
                <a:latin typeface="Times New Roman" pitchFamily="18" charset="0"/>
                <a:cs typeface="Times New Roman" pitchFamily="18" charset="0"/>
              </a:rPr>
              <a:t> </a:t>
            </a:r>
            <a:r>
              <a:rPr lang="ru-RU" sz="1000" b="1" dirty="0" err="1">
                <a:latin typeface="Times New Roman" pitchFamily="18" charset="0"/>
                <a:cs typeface="Times New Roman" pitchFamily="18" charset="0"/>
              </a:rPr>
              <a:t>мүмкіндік</a:t>
            </a:r>
            <a:r>
              <a:rPr lang="ru-RU" sz="1000" b="1" dirty="0">
                <a:latin typeface="Times New Roman" pitchFamily="18" charset="0"/>
                <a:cs typeface="Times New Roman" pitchFamily="18" charset="0"/>
              </a:rPr>
              <a:t> </a:t>
            </a:r>
            <a:r>
              <a:rPr lang="ru-RU" sz="1000" b="1" dirty="0" err="1">
                <a:latin typeface="Times New Roman" pitchFamily="18" charset="0"/>
                <a:cs typeface="Times New Roman" pitchFamily="18" charset="0"/>
              </a:rPr>
              <a:t>береді</a:t>
            </a:r>
            <a:r>
              <a:rPr lang="ru-RU" sz="1000" b="1" dirty="0">
                <a:latin typeface="Times New Roman" pitchFamily="18" charset="0"/>
                <a:cs typeface="Times New Roman" pitchFamily="18" charset="0"/>
              </a:rPr>
              <a:t>, </a:t>
            </a:r>
            <a:r>
              <a:rPr lang="ru-RU" sz="1000" b="1" dirty="0" err="1">
                <a:latin typeface="Times New Roman" pitchFamily="18" charset="0"/>
                <a:cs typeface="Times New Roman" pitchFamily="18" charset="0"/>
              </a:rPr>
              <a:t>жаңадан</a:t>
            </a:r>
            <a:r>
              <a:rPr lang="ru-RU" sz="1000" b="1" dirty="0">
                <a:latin typeface="Times New Roman" pitchFamily="18" charset="0"/>
                <a:cs typeface="Times New Roman" pitchFamily="18" charset="0"/>
              </a:rPr>
              <a:t> </a:t>
            </a:r>
            <a:r>
              <a:rPr lang="ru-RU" sz="1000" b="1" dirty="0" err="1">
                <a:latin typeface="Times New Roman" pitchFamily="18" charset="0"/>
                <a:cs typeface="Times New Roman" pitchFamily="18" charset="0"/>
              </a:rPr>
              <a:t>бастаушылар</a:t>
            </a:r>
            <a:r>
              <a:rPr lang="ru-RU" sz="1000" b="1" dirty="0">
                <a:latin typeface="Times New Roman" pitchFamily="18" charset="0"/>
                <a:cs typeface="Times New Roman" pitchFamily="18" charset="0"/>
              </a:rPr>
              <a:t> да, </a:t>
            </a:r>
            <a:r>
              <a:rPr lang="ru-RU" sz="1000" b="1" dirty="0" err="1">
                <a:latin typeface="Times New Roman" pitchFamily="18" charset="0"/>
                <a:cs typeface="Times New Roman" pitchFamily="18" charset="0"/>
              </a:rPr>
              <a:t>көп</a:t>
            </a:r>
            <a:r>
              <a:rPr lang="ru-RU" sz="1000" b="1" dirty="0">
                <a:latin typeface="Times New Roman" pitchFamily="18" charset="0"/>
                <a:cs typeface="Times New Roman" pitchFamily="18" charset="0"/>
              </a:rPr>
              <a:t> </a:t>
            </a:r>
            <a:r>
              <a:rPr lang="ru-RU" sz="1000" b="1" dirty="0" err="1">
                <a:latin typeface="Times New Roman" pitchFamily="18" charset="0"/>
                <a:cs typeface="Times New Roman" pitchFamily="18" charset="0"/>
              </a:rPr>
              <a:t>тәжірибесі</a:t>
            </a:r>
            <a:r>
              <a:rPr lang="ru-RU" sz="1000" b="1" dirty="0">
                <a:latin typeface="Times New Roman" pitchFamily="18" charset="0"/>
                <a:cs typeface="Times New Roman" pitchFamily="18" charset="0"/>
              </a:rPr>
              <a:t> бар </a:t>
            </a:r>
            <a:r>
              <a:rPr lang="ru-RU" sz="1000" b="1" dirty="0" err="1">
                <a:latin typeface="Times New Roman" pitchFamily="18" charset="0"/>
                <a:cs typeface="Times New Roman" pitchFamily="18" charset="0"/>
              </a:rPr>
              <a:t>пайдаланушылар</a:t>
            </a:r>
            <a:r>
              <a:rPr lang="ru-RU" sz="1000" b="1" dirty="0">
                <a:latin typeface="Times New Roman" pitchFamily="18" charset="0"/>
                <a:cs typeface="Times New Roman" pitchFamily="18" charset="0"/>
              </a:rPr>
              <a:t> да </a:t>
            </a:r>
            <a:r>
              <a:rPr lang="ru-RU" sz="1000" b="1" dirty="0" err="1">
                <a:latin typeface="Times New Roman" pitchFamily="18" charset="0"/>
                <a:cs typeface="Times New Roman" pitchFamily="18" charset="0"/>
              </a:rPr>
              <a:t>жеңе</a:t>
            </a:r>
            <a:r>
              <a:rPr lang="ru-RU" sz="1000" b="1" dirty="0">
                <a:latin typeface="Times New Roman" pitchFamily="18" charset="0"/>
                <a:cs typeface="Times New Roman" pitchFamily="18" charset="0"/>
              </a:rPr>
              <a:t> </a:t>
            </a:r>
            <a:r>
              <a:rPr lang="ru-RU" sz="1000" b="1" dirty="0" err="1">
                <a:latin typeface="Times New Roman" pitchFamily="18" charset="0"/>
                <a:cs typeface="Times New Roman" pitchFamily="18" charset="0"/>
              </a:rPr>
              <a:t>алады</a:t>
            </a:r>
            <a:r>
              <a:rPr lang="ru-RU" sz="1000" b="1" dirty="0">
                <a:latin typeface="Times New Roman" pitchFamily="18" charset="0"/>
                <a:cs typeface="Times New Roman" pitchFamily="18" charset="0"/>
              </a:rPr>
              <a:t>. </a:t>
            </a:r>
            <a:r>
              <a:rPr lang="ru-RU" sz="1000" b="1" dirty="0" err="1">
                <a:latin typeface="Times New Roman" pitchFamily="18" charset="0"/>
                <a:cs typeface="Times New Roman" pitchFamily="18" charset="0"/>
              </a:rPr>
              <a:t>Қажетті</a:t>
            </a:r>
            <a:r>
              <a:rPr lang="ru-RU" sz="1000" b="1" dirty="0">
                <a:latin typeface="Times New Roman" pitchFamily="18" charset="0"/>
                <a:cs typeface="Times New Roman" pitchFamily="18" charset="0"/>
              </a:rPr>
              <a:t> </a:t>
            </a:r>
            <a:r>
              <a:rPr lang="ru-RU" sz="1000" b="1" dirty="0" err="1">
                <a:latin typeface="Times New Roman" pitchFamily="18" charset="0"/>
                <a:cs typeface="Times New Roman" pitchFamily="18" charset="0"/>
              </a:rPr>
              <a:t>фигураларды</a:t>
            </a:r>
            <a:r>
              <a:rPr lang="ru-RU" sz="1000" b="1" dirty="0">
                <a:latin typeface="Times New Roman" pitchFamily="18" charset="0"/>
                <a:cs typeface="Times New Roman" pitchFamily="18" charset="0"/>
              </a:rPr>
              <a:t> </a:t>
            </a:r>
            <a:r>
              <a:rPr lang="ru-RU" sz="1000" b="1" dirty="0" err="1">
                <a:latin typeface="Times New Roman" pitchFamily="18" charset="0"/>
                <a:cs typeface="Times New Roman" pitchFamily="18" charset="0"/>
              </a:rPr>
              <a:t>жұмыс</a:t>
            </a:r>
            <a:r>
              <a:rPr lang="ru-RU" sz="1000" b="1" dirty="0">
                <a:latin typeface="Times New Roman" pitchFamily="18" charset="0"/>
                <a:cs typeface="Times New Roman" pitchFamily="18" charset="0"/>
              </a:rPr>
              <a:t> </a:t>
            </a:r>
            <a:r>
              <a:rPr lang="ru-RU" sz="1000" b="1" dirty="0" err="1">
                <a:latin typeface="Times New Roman" pitchFamily="18" charset="0"/>
                <a:cs typeface="Times New Roman" pitchFamily="18" charset="0"/>
              </a:rPr>
              <a:t>үстеліне</a:t>
            </a:r>
            <a:r>
              <a:rPr lang="ru-RU" sz="1000" b="1" dirty="0">
                <a:latin typeface="Times New Roman" pitchFamily="18" charset="0"/>
                <a:cs typeface="Times New Roman" pitchFamily="18" charset="0"/>
              </a:rPr>
              <a:t> </a:t>
            </a:r>
            <a:r>
              <a:rPr lang="ru-RU" sz="1000" b="1" dirty="0" err="1">
                <a:latin typeface="Times New Roman" pitchFamily="18" charset="0"/>
                <a:cs typeface="Times New Roman" pitchFamily="18" charset="0"/>
              </a:rPr>
              <a:t>орналастырыңыз</a:t>
            </a:r>
            <a:r>
              <a:rPr lang="ru-RU" sz="1000" b="1" dirty="0">
                <a:latin typeface="Times New Roman" pitchFamily="18" charset="0"/>
                <a:cs typeface="Times New Roman" pitchFamily="18" charset="0"/>
              </a:rPr>
              <a:t> </a:t>
            </a:r>
            <a:r>
              <a:rPr lang="ru-RU" sz="1000" b="1" dirty="0" err="1">
                <a:latin typeface="Times New Roman" pitchFamily="18" charset="0"/>
                <a:cs typeface="Times New Roman" pitchFamily="18" charset="0"/>
              </a:rPr>
              <a:t>және</a:t>
            </a:r>
            <a:r>
              <a:rPr lang="ru-RU" sz="1000" b="1" dirty="0">
                <a:latin typeface="Times New Roman" pitchFamily="18" charset="0"/>
                <a:cs typeface="Times New Roman" pitchFamily="18" charset="0"/>
              </a:rPr>
              <a:t> </a:t>
            </a:r>
            <a:r>
              <a:rPr lang="ru-RU" sz="1000" b="1" dirty="0" err="1">
                <a:latin typeface="Times New Roman" pitchFamily="18" charset="0"/>
                <a:cs typeface="Times New Roman" pitchFamily="18" charset="0"/>
              </a:rPr>
              <a:t>олармен</a:t>
            </a:r>
            <a:r>
              <a:rPr lang="ru-RU" sz="1000" b="1" dirty="0">
                <a:latin typeface="Times New Roman" pitchFamily="18" charset="0"/>
                <a:cs typeface="Times New Roman" pitchFamily="18" charset="0"/>
              </a:rPr>
              <a:t> </a:t>
            </a:r>
            <a:r>
              <a:rPr lang="ru-RU" sz="1000" b="1" dirty="0" err="1">
                <a:latin typeface="Times New Roman" pitchFamily="18" charset="0"/>
                <a:cs typeface="Times New Roman" pitchFamily="18" charset="0"/>
              </a:rPr>
              <a:t>нәтижеге</a:t>
            </a:r>
            <a:r>
              <a:rPr lang="ru-RU" sz="1000" b="1" dirty="0">
                <a:latin typeface="Times New Roman" pitchFamily="18" charset="0"/>
                <a:cs typeface="Times New Roman" pitchFamily="18" charset="0"/>
              </a:rPr>
              <a:t> </a:t>
            </a:r>
            <a:r>
              <a:rPr lang="ru-RU" sz="1000" b="1" dirty="0" err="1">
                <a:latin typeface="Times New Roman" pitchFamily="18" charset="0"/>
                <a:cs typeface="Times New Roman" pitchFamily="18" charset="0"/>
              </a:rPr>
              <a:t>жету</a:t>
            </a:r>
            <a:r>
              <a:rPr lang="ru-RU" sz="1000" b="1" dirty="0">
                <a:latin typeface="Times New Roman" pitchFamily="18" charset="0"/>
                <a:cs typeface="Times New Roman" pitchFamily="18" charset="0"/>
              </a:rPr>
              <a:t> </a:t>
            </a:r>
            <a:r>
              <a:rPr lang="ru-RU" sz="1000" b="1" dirty="0" err="1">
                <a:latin typeface="Times New Roman" pitchFamily="18" charset="0"/>
                <a:cs typeface="Times New Roman" pitchFamily="18" charset="0"/>
              </a:rPr>
              <a:t>үшін</a:t>
            </a:r>
            <a:r>
              <a:rPr lang="ru-RU" sz="1000" b="1" dirty="0">
                <a:latin typeface="Times New Roman" pitchFamily="18" charset="0"/>
                <a:cs typeface="Times New Roman" pitchFamily="18" charset="0"/>
              </a:rPr>
              <a:t> </a:t>
            </a:r>
            <a:r>
              <a:rPr lang="ru-RU" sz="1000" b="1" dirty="0" err="1">
                <a:latin typeface="Times New Roman" pitchFamily="18" charset="0"/>
                <a:cs typeface="Times New Roman" pitchFamily="18" charset="0"/>
              </a:rPr>
              <a:t>қолдан</a:t>
            </a:r>
            <a:r>
              <a:rPr lang="ru-RU" sz="1000" b="1" dirty="0">
                <a:latin typeface="Times New Roman" pitchFamily="18" charset="0"/>
                <a:cs typeface="Times New Roman" pitchFamily="18" charset="0"/>
              </a:rPr>
              <a:t> </a:t>
            </a:r>
            <a:r>
              <a:rPr lang="ru-RU" sz="1000" b="1" dirty="0" err="1">
                <a:latin typeface="Times New Roman" pitchFamily="18" charset="0"/>
                <a:cs typeface="Times New Roman" pitchFamily="18" charset="0"/>
              </a:rPr>
              <a:t>келгеннің</a:t>
            </a:r>
            <a:r>
              <a:rPr lang="ru-RU" sz="1000" b="1" dirty="0">
                <a:latin typeface="Times New Roman" pitchFamily="18" charset="0"/>
                <a:cs typeface="Times New Roman" pitchFamily="18" charset="0"/>
              </a:rPr>
              <a:t> </a:t>
            </a:r>
            <a:r>
              <a:rPr lang="ru-RU" sz="1000" b="1" dirty="0" err="1">
                <a:latin typeface="Times New Roman" pitchFamily="18" charset="0"/>
                <a:cs typeface="Times New Roman" pitchFamily="18" charset="0"/>
              </a:rPr>
              <a:t>бәрін</a:t>
            </a:r>
            <a:r>
              <a:rPr lang="ru-RU" sz="1000" b="1" dirty="0">
                <a:latin typeface="Times New Roman" pitchFamily="18" charset="0"/>
                <a:cs typeface="Times New Roman" pitchFamily="18" charset="0"/>
              </a:rPr>
              <a:t> </a:t>
            </a:r>
            <a:r>
              <a:rPr lang="ru-RU" sz="1000" b="1" dirty="0" err="1">
                <a:latin typeface="Times New Roman" pitchFamily="18" charset="0"/>
                <a:cs typeface="Times New Roman" pitchFamily="18" charset="0"/>
              </a:rPr>
              <a:t>жасаңыз</a:t>
            </a:r>
            <a:r>
              <a:rPr lang="ru-RU" sz="1000" b="1" dirty="0">
                <a:latin typeface="Times New Roman" pitchFamily="18" charset="0"/>
                <a:cs typeface="Times New Roman" pitchFamily="18" charset="0"/>
              </a:rPr>
              <a:t>. 3</a:t>
            </a:r>
            <a:r>
              <a:rPr lang="en-US" sz="1000" b="1" dirty="0">
                <a:latin typeface="Times New Roman" pitchFamily="18" charset="0"/>
                <a:cs typeface="Times New Roman" pitchFamily="18" charset="0"/>
              </a:rPr>
              <a:t>D modeling App - Sketch, Design, Draw &amp; Sculpt </a:t>
            </a:r>
            <a:r>
              <a:rPr lang="ru-RU" sz="1000" b="1" dirty="0" err="1">
                <a:latin typeface="Times New Roman" pitchFamily="18" charset="0"/>
                <a:cs typeface="Times New Roman" pitchFamily="18" charset="0"/>
              </a:rPr>
              <a:t>бағдарламаларында</a:t>
            </a:r>
            <a:r>
              <a:rPr lang="ru-RU" sz="1000" b="1" dirty="0">
                <a:latin typeface="Times New Roman" pitchFamily="18" charset="0"/>
                <a:cs typeface="Times New Roman" pitchFamily="18" charset="0"/>
              </a:rPr>
              <a:t> </a:t>
            </a:r>
            <a:r>
              <a:rPr lang="ru-RU" sz="1000" b="1" dirty="0" err="1">
                <a:latin typeface="Times New Roman" pitchFamily="18" charset="0"/>
                <a:cs typeface="Times New Roman" pitchFamily="18" charset="0"/>
              </a:rPr>
              <a:t>сіз</a:t>
            </a:r>
            <a:r>
              <a:rPr lang="ru-RU" sz="1000" b="1" dirty="0">
                <a:latin typeface="Times New Roman" pitchFamily="18" charset="0"/>
                <a:cs typeface="Times New Roman" pitchFamily="18" charset="0"/>
              </a:rPr>
              <a:t> </a:t>
            </a:r>
            <a:r>
              <a:rPr lang="ru-RU" sz="1000" b="1" dirty="0" err="1">
                <a:latin typeface="Times New Roman" pitchFamily="18" charset="0"/>
                <a:cs typeface="Times New Roman" pitchFamily="18" charset="0"/>
              </a:rPr>
              <a:t>жоғары</a:t>
            </a:r>
            <a:r>
              <a:rPr lang="ru-RU" sz="1000" b="1" dirty="0">
                <a:latin typeface="Times New Roman" pitchFamily="18" charset="0"/>
                <a:cs typeface="Times New Roman" pitchFamily="18" charset="0"/>
              </a:rPr>
              <a:t> </a:t>
            </a:r>
            <a:r>
              <a:rPr lang="ru-RU" sz="1000" b="1" dirty="0" err="1">
                <a:latin typeface="Times New Roman" pitchFamily="18" charset="0"/>
                <a:cs typeface="Times New Roman" pitchFamily="18" charset="0"/>
              </a:rPr>
              <a:t>сапалы</a:t>
            </a:r>
            <a:r>
              <a:rPr lang="ru-RU" sz="1000" b="1" dirty="0">
                <a:latin typeface="Times New Roman" pitchFamily="18" charset="0"/>
                <a:cs typeface="Times New Roman" pitchFamily="18" charset="0"/>
              </a:rPr>
              <a:t> </a:t>
            </a:r>
            <a:r>
              <a:rPr lang="ru-RU" sz="1000" b="1" dirty="0" err="1">
                <a:latin typeface="Times New Roman" pitchFamily="18" charset="0"/>
                <a:cs typeface="Times New Roman" pitchFamily="18" charset="0"/>
              </a:rPr>
              <a:t>модельдер</a:t>
            </a:r>
            <a:r>
              <a:rPr lang="ru-RU" sz="1000" b="1" dirty="0">
                <a:latin typeface="Times New Roman" pitchFamily="18" charset="0"/>
                <a:cs typeface="Times New Roman" pitchFamily="18" charset="0"/>
              </a:rPr>
              <a:t> </a:t>
            </a:r>
            <a:r>
              <a:rPr lang="ru-RU" sz="1000" b="1" dirty="0" err="1">
                <a:latin typeface="Times New Roman" pitchFamily="18" charset="0"/>
                <a:cs typeface="Times New Roman" pitchFamily="18" charset="0"/>
              </a:rPr>
              <a:t>үшін</a:t>
            </a:r>
            <a:r>
              <a:rPr lang="ru-RU" sz="1000" b="1" dirty="0">
                <a:latin typeface="Times New Roman" pitchFamily="18" charset="0"/>
                <a:cs typeface="Times New Roman" pitchFamily="18" charset="0"/>
              </a:rPr>
              <a:t> </a:t>
            </a:r>
            <a:r>
              <a:rPr lang="ru-RU" sz="1000" b="1" dirty="0" err="1">
                <a:latin typeface="Times New Roman" pitchFamily="18" charset="0"/>
                <a:cs typeface="Times New Roman" pitchFamily="18" charset="0"/>
              </a:rPr>
              <a:t>камераның</a:t>
            </a:r>
            <a:r>
              <a:rPr lang="ru-RU" sz="1000" b="1" dirty="0">
                <a:latin typeface="Times New Roman" pitchFamily="18" charset="0"/>
                <a:cs typeface="Times New Roman" pitchFamily="18" charset="0"/>
              </a:rPr>
              <a:t> </a:t>
            </a:r>
            <a:r>
              <a:rPr lang="ru-RU" sz="1000" b="1" dirty="0" err="1">
                <a:latin typeface="Times New Roman" pitchFamily="18" charset="0"/>
                <a:cs typeface="Times New Roman" pitchFamily="18" charset="0"/>
              </a:rPr>
              <a:t>бұрышын</a:t>
            </a:r>
            <a:r>
              <a:rPr lang="ru-RU" sz="1000" b="1" dirty="0">
                <a:latin typeface="Times New Roman" pitchFamily="18" charset="0"/>
                <a:cs typeface="Times New Roman" pitchFamily="18" charset="0"/>
              </a:rPr>
              <a:t> </a:t>
            </a:r>
            <a:r>
              <a:rPr lang="ru-RU" sz="1000" b="1" dirty="0" err="1">
                <a:latin typeface="Times New Roman" pitchFamily="18" charset="0"/>
                <a:cs typeface="Times New Roman" pitchFamily="18" charset="0"/>
              </a:rPr>
              <a:t>өзгерте</a:t>
            </a:r>
            <a:r>
              <a:rPr lang="ru-RU" sz="1000" b="1" dirty="0">
                <a:latin typeface="Times New Roman" pitchFamily="18" charset="0"/>
                <a:cs typeface="Times New Roman" pitchFamily="18" charset="0"/>
              </a:rPr>
              <a:t> </a:t>
            </a:r>
            <a:r>
              <a:rPr lang="ru-RU" sz="1000" b="1" dirty="0" err="1">
                <a:latin typeface="Times New Roman" pitchFamily="18" charset="0"/>
                <a:cs typeface="Times New Roman" pitchFamily="18" charset="0"/>
              </a:rPr>
              <a:t>аласыз</a:t>
            </a:r>
            <a:r>
              <a:rPr lang="ru-RU" sz="1000" b="1" dirty="0">
                <a:solidFill>
                  <a:schemeClr val="bg1"/>
                </a:solidFill>
                <a:latin typeface="Times New Roman" pitchFamily="18" charset="0"/>
                <a:cs typeface="Times New Roman" pitchFamily="18" charset="0"/>
              </a:rPr>
              <a:t>.</a:t>
            </a:r>
          </a:p>
        </p:txBody>
      </p:sp>
    </p:spTree>
    <p:extLst>
      <p:ext uri="{BB962C8B-B14F-4D97-AF65-F5344CB8AC3E}">
        <p14:creationId xmlns:p14="http://schemas.microsoft.com/office/powerpoint/2010/main" val="7806813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Desktop\заставка\эмблема.png"/>
          <p:cNvPicPr>
            <a:picLocks noChangeAspect="1" noChangeArrowheads="1"/>
          </p:cNvPicPr>
          <p:nvPr/>
        </p:nvPicPr>
        <p:blipFill>
          <a:blip r:embed="rId2"/>
          <a:srcRect/>
          <a:stretch>
            <a:fillRect/>
          </a:stretch>
        </p:blipFill>
        <p:spPr bwMode="auto">
          <a:xfrm>
            <a:off x="7397527" y="0"/>
            <a:ext cx="1712218" cy="476672"/>
          </a:xfrm>
          <a:prstGeom prst="rect">
            <a:avLst/>
          </a:prstGeom>
          <a:noFill/>
        </p:spPr>
      </p:pic>
      <p:sp>
        <p:nvSpPr>
          <p:cNvPr id="5" name="Прямоугольник 4"/>
          <p:cNvSpPr/>
          <p:nvPr/>
        </p:nvSpPr>
        <p:spPr>
          <a:xfrm>
            <a:off x="286903" y="692696"/>
            <a:ext cx="8570193" cy="1631216"/>
          </a:xfrm>
          <a:prstGeom prst="rect">
            <a:avLst/>
          </a:prstGeom>
        </p:spPr>
        <p:txBody>
          <a:bodyPr wrap="square">
            <a:spAutoFit/>
          </a:bodyPr>
          <a:lstStyle/>
          <a:p>
            <a:pPr algn="just"/>
            <a:r>
              <a:rPr lang="en-US" sz="1000" dirty="0" smtClean="0">
                <a:latin typeface="Times New Roman" pitchFamily="18" charset="0"/>
                <a:cs typeface="Times New Roman" pitchFamily="18" charset="0"/>
              </a:rPr>
              <a:t>C</a:t>
            </a:r>
            <a:r>
              <a:rPr lang="ru-RU" sz="1000" dirty="0" err="1" smtClean="0">
                <a:latin typeface="Times New Roman" pitchFamily="18" charset="0"/>
                <a:cs typeface="Times New Roman" pitchFamily="18" charset="0"/>
              </a:rPr>
              <a:t>оңында</a:t>
            </a:r>
            <a:r>
              <a:rPr lang="ru-RU" sz="1000" dirty="0">
                <a:latin typeface="Times New Roman" pitchFamily="18" charset="0"/>
                <a:cs typeface="Times New Roman" pitchFamily="18" charset="0"/>
              </a:rPr>
              <a:t>, </a:t>
            </a:r>
            <a:r>
              <a:rPr lang="ru-RU" sz="1000" dirty="0" err="1">
                <a:latin typeface="Times New Roman" pitchFamily="18" charset="0"/>
                <a:cs typeface="Times New Roman" pitchFamily="18" charset="0"/>
              </a:rPr>
              <a:t>көрмеде</a:t>
            </a:r>
            <a:r>
              <a:rPr lang="ru-RU" sz="1000" dirty="0">
                <a:latin typeface="Times New Roman" pitchFamily="18" charset="0"/>
                <a:cs typeface="Times New Roman" pitchFamily="18" charset="0"/>
              </a:rPr>
              <a:t> </a:t>
            </a:r>
            <a:r>
              <a:rPr lang="ru-RU" sz="1000" dirty="0" err="1">
                <a:latin typeface="Times New Roman" pitchFamily="18" charset="0"/>
                <a:cs typeface="Times New Roman" pitchFamily="18" charset="0"/>
              </a:rPr>
              <a:t>немесе</a:t>
            </a:r>
            <a:r>
              <a:rPr lang="ru-RU" sz="1000" dirty="0">
                <a:latin typeface="Times New Roman" pitchFamily="18" charset="0"/>
                <a:cs typeface="Times New Roman" pitchFamily="18" charset="0"/>
              </a:rPr>
              <a:t> </a:t>
            </a:r>
            <a:r>
              <a:rPr lang="ru-RU" sz="1000" dirty="0" err="1">
                <a:latin typeface="Times New Roman" pitchFamily="18" charset="0"/>
                <a:cs typeface="Times New Roman" pitchFamily="18" charset="0"/>
              </a:rPr>
              <a:t>виртуалды</a:t>
            </a:r>
            <a:r>
              <a:rPr lang="ru-RU" sz="1000" dirty="0">
                <a:latin typeface="Times New Roman" pitchFamily="18" charset="0"/>
                <a:cs typeface="Times New Roman" pitchFamily="18" charset="0"/>
              </a:rPr>
              <a:t> </a:t>
            </a:r>
            <a:r>
              <a:rPr lang="ru-RU" sz="1000" dirty="0" err="1">
                <a:latin typeface="Times New Roman" pitchFamily="18" charset="0"/>
                <a:cs typeface="Times New Roman" pitchFamily="18" charset="0"/>
              </a:rPr>
              <a:t>кеңістікте</a:t>
            </a:r>
            <a:r>
              <a:rPr lang="ru-RU" sz="1000" dirty="0">
                <a:latin typeface="Times New Roman" pitchFamily="18" charset="0"/>
                <a:cs typeface="Times New Roman" pitchFamily="18" charset="0"/>
              </a:rPr>
              <a:t> геометрия мен </a:t>
            </a:r>
            <a:r>
              <a:rPr lang="ru-RU" sz="1000" dirty="0" err="1">
                <a:latin typeface="Times New Roman" pitchFamily="18" charset="0"/>
                <a:cs typeface="Times New Roman" pitchFamily="18" charset="0"/>
              </a:rPr>
              <a:t>үш</a:t>
            </a:r>
            <a:r>
              <a:rPr lang="ru-RU" sz="1000" dirty="0">
                <a:latin typeface="Times New Roman" pitchFamily="18" charset="0"/>
                <a:cs typeface="Times New Roman" pitchFamily="18" charset="0"/>
              </a:rPr>
              <a:t> </a:t>
            </a:r>
            <a:r>
              <a:rPr lang="ru-RU" sz="1000" dirty="0" err="1">
                <a:latin typeface="Times New Roman" pitchFamily="18" charset="0"/>
                <a:cs typeface="Times New Roman" pitchFamily="18" charset="0"/>
              </a:rPr>
              <a:t>өлшемді</a:t>
            </a:r>
            <a:r>
              <a:rPr lang="ru-RU" sz="1000" dirty="0">
                <a:latin typeface="Times New Roman" pitchFamily="18" charset="0"/>
                <a:cs typeface="Times New Roman" pitchFamily="18" charset="0"/>
              </a:rPr>
              <a:t> </a:t>
            </a:r>
            <a:r>
              <a:rPr lang="ru-RU" sz="1000" dirty="0" err="1">
                <a:latin typeface="Times New Roman" pitchFamily="18" charset="0"/>
                <a:cs typeface="Times New Roman" pitchFamily="18" charset="0"/>
              </a:rPr>
              <a:t>модельдеу</a:t>
            </a:r>
            <a:r>
              <a:rPr lang="ru-RU" sz="1000" dirty="0">
                <a:latin typeface="Times New Roman" pitchFamily="18" charset="0"/>
                <a:cs typeface="Times New Roman" pitchFamily="18" charset="0"/>
              </a:rPr>
              <a:t> </a:t>
            </a:r>
            <a:r>
              <a:rPr lang="ru-RU" sz="1000" dirty="0" err="1">
                <a:latin typeface="Times New Roman" pitchFamily="18" charset="0"/>
                <a:cs typeface="Times New Roman" pitchFamily="18" charset="0"/>
              </a:rPr>
              <a:t>бағдарламалық</a:t>
            </a:r>
            <a:r>
              <a:rPr lang="ru-RU" sz="1000" dirty="0">
                <a:latin typeface="Times New Roman" pitchFamily="18" charset="0"/>
                <a:cs typeface="Times New Roman" pitchFamily="18" charset="0"/>
              </a:rPr>
              <a:t> </a:t>
            </a:r>
            <a:r>
              <a:rPr lang="ru-RU" sz="1000" dirty="0" err="1">
                <a:latin typeface="Times New Roman" pitchFamily="18" charset="0"/>
                <a:cs typeface="Times New Roman" pitchFamily="18" charset="0"/>
              </a:rPr>
              <a:t>жасақтамасы</a:t>
            </a:r>
            <a:r>
              <a:rPr lang="ru-RU" sz="1000" dirty="0">
                <a:latin typeface="Times New Roman" pitchFamily="18" charset="0"/>
                <a:cs typeface="Times New Roman" pitchFamily="18" charset="0"/>
              </a:rPr>
              <a:t> </a:t>
            </a:r>
            <a:r>
              <a:rPr lang="ru-RU" sz="1000" dirty="0" err="1">
                <a:latin typeface="Times New Roman" pitchFamily="18" charset="0"/>
                <a:cs typeface="Times New Roman" pitchFamily="18" charset="0"/>
              </a:rPr>
              <a:t>туралы</a:t>
            </a:r>
            <a:r>
              <a:rPr lang="ru-RU" sz="1000" dirty="0">
                <a:latin typeface="Times New Roman" pitchFamily="18" charset="0"/>
                <a:cs typeface="Times New Roman" pitchFamily="18" charset="0"/>
              </a:rPr>
              <a:t> </a:t>
            </a:r>
            <a:r>
              <a:rPr lang="ru-RU" sz="1000" dirty="0" err="1">
                <a:latin typeface="Times New Roman" pitchFamily="18" charset="0"/>
                <a:cs typeface="Times New Roman" pitchFamily="18" charset="0"/>
              </a:rPr>
              <a:t>білімдерін</a:t>
            </a:r>
            <a:r>
              <a:rPr lang="ru-RU" sz="1000" dirty="0">
                <a:latin typeface="Times New Roman" pitchFamily="18" charset="0"/>
                <a:cs typeface="Times New Roman" pitchFamily="18" charset="0"/>
              </a:rPr>
              <a:t> </a:t>
            </a:r>
            <a:r>
              <a:rPr lang="ru-RU" sz="1000" dirty="0" err="1">
                <a:latin typeface="Times New Roman" pitchFamily="18" charset="0"/>
                <a:cs typeface="Times New Roman" pitchFamily="18" charset="0"/>
              </a:rPr>
              <a:t>көрсететін</a:t>
            </a:r>
            <a:r>
              <a:rPr lang="ru-RU" sz="1000" dirty="0">
                <a:latin typeface="Times New Roman" pitchFamily="18" charset="0"/>
                <a:cs typeface="Times New Roman" pitchFamily="18" charset="0"/>
              </a:rPr>
              <a:t> </a:t>
            </a:r>
            <a:r>
              <a:rPr lang="ru-RU" sz="1000" dirty="0" err="1">
                <a:latin typeface="Times New Roman" pitchFamily="18" charset="0"/>
                <a:cs typeface="Times New Roman" pitchFamily="18" charset="0"/>
              </a:rPr>
              <a:t>жобаларын</a:t>
            </a:r>
            <a:r>
              <a:rPr lang="ru-RU" sz="1000" dirty="0">
                <a:latin typeface="Times New Roman" pitchFamily="18" charset="0"/>
                <a:cs typeface="Times New Roman" pitchFamily="18" charset="0"/>
              </a:rPr>
              <a:t> </a:t>
            </a:r>
            <a:r>
              <a:rPr lang="ru-RU" sz="1000" dirty="0" err="1">
                <a:latin typeface="Times New Roman" pitchFamily="18" charset="0"/>
                <a:cs typeface="Times New Roman" pitchFamily="18" charset="0"/>
              </a:rPr>
              <a:t>ұсыныңыз</a:t>
            </a:r>
            <a:r>
              <a:rPr lang="ru-RU" sz="1000" dirty="0">
                <a:latin typeface="Times New Roman" pitchFamily="18" charset="0"/>
                <a:cs typeface="Times New Roman" pitchFamily="18" charset="0"/>
              </a:rPr>
              <a:t>, </a:t>
            </a:r>
            <a:r>
              <a:rPr lang="ru-RU" sz="1000" dirty="0" err="1">
                <a:latin typeface="Times New Roman" pitchFamily="18" charset="0"/>
                <a:cs typeface="Times New Roman" pitchFamily="18" charset="0"/>
              </a:rPr>
              <a:t>онда</a:t>
            </a:r>
            <a:r>
              <a:rPr lang="ru-RU" sz="1000" dirty="0">
                <a:latin typeface="Times New Roman" pitchFamily="18" charset="0"/>
                <a:cs typeface="Times New Roman" pitchFamily="18" charset="0"/>
              </a:rPr>
              <a:t> </a:t>
            </a:r>
            <a:r>
              <a:rPr lang="ru-RU" sz="1000" dirty="0" err="1">
                <a:latin typeface="Times New Roman" pitchFamily="18" charset="0"/>
                <a:cs typeface="Times New Roman" pitchFamily="18" charset="0"/>
              </a:rPr>
              <a:t>олар</a:t>
            </a:r>
            <a:r>
              <a:rPr lang="ru-RU" sz="1000" dirty="0">
                <a:latin typeface="Times New Roman" pitchFamily="18" charset="0"/>
                <a:cs typeface="Times New Roman" pitchFamily="18" charset="0"/>
              </a:rPr>
              <a:t> </a:t>
            </a:r>
            <a:r>
              <a:rPr lang="ru-RU" sz="1000" dirty="0" err="1">
                <a:latin typeface="Times New Roman" pitchFamily="18" charset="0"/>
                <a:cs typeface="Times New Roman" pitchFamily="18" charset="0"/>
              </a:rPr>
              <a:t>өз</a:t>
            </a:r>
            <a:r>
              <a:rPr lang="ru-RU" sz="1000" dirty="0">
                <a:latin typeface="Times New Roman" pitchFamily="18" charset="0"/>
                <a:cs typeface="Times New Roman" pitchFamily="18" charset="0"/>
              </a:rPr>
              <a:t> </a:t>
            </a:r>
            <a:r>
              <a:rPr lang="ru-RU" sz="1000" dirty="0" err="1">
                <a:latin typeface="Times New Roman" pitchFamily="18" charset="0"/>
                <a:cs typeface="Times New Roman" pitchFamily="18" charset="0"/>
              </a:rPr>
              <a:t>білімдері</a:t>
            </a:r>
            <a:r>
              <a:rPr lang="ru-RU" sz="1000" dirty="0">
                <a:latin typeface="Times New Roman" pitchFamily="18" charset="0"/>
                <a:cs typeface="Times New Roman" pitchFamily="18" charset="0"/>
              </a:rPr>
              <a:t> мен </a:t>
            </a:r>
            <a:r>
              <a:rPr lang="ru-RU" sz="1000" dirty="0" err="1">
                <a:latin typeface="Times New Roman" pitchFamily="18" charset="0"/>
                <a:cs typeface="Times New Roman" pitchFamily="18" charset="0"/>
              </a:rPr>
              <a:t>дағдыларын</a:t>
            </a:r>
            <a:r>
              <a:rPr lang="ru-RU" sz="1000" dirty="0">
                <a:latin typeface="Times New Roman" pitchFamily="18" charset="0"/>
                <a:cs typeface="Times New Roman" pitchFamily="18" charset="0"/>
              </a:rPr>
              <a:t> </a:t>
            </a:r>
            <a:r>
              <a:rPr lang="ru-RU" sz="1000" dirty="0" err="1">
                <a:latin typeface="Times New Roman" pitchFamily="18" charset="0"/>
                <a:cs typeface="Times New Roman" pitchFamily="18" charset="0"/>
              </a:rPr>
              <a:t>басқалармен</a:t>
            </a:r>
            <a:r>
              <a:rPr lang="ru-RU" sz="1000" dirty="0">
                <a:latin typeface="Times New Roman" pitchFamily="18" charset="0"/>
                <a:cs typeface="Times New Roman" pitchFamily="18" charset="0"/>
              </a:rPr>
              <a:t> </a:t>
            </a:r>
            <a:r>
              <a:rPr lang="ru-RU" sz="1000" dirty="0" err="1">
                <a:latin typeface="Times New Roman" pitchFamily="18" charset="0"/>
                <a:cs typeface="Times New Roman" pitchFamily="18" charset="0"/>
              </a:rPr>
              <a:t>бөлісе</a:t>
            </a:r>
            <a:r>
              <a:rPr lang="ru-RU" sz="1000" dirty="0">
                <a:latin typeface="Times New Roman" pitchFamily="18" charset="0"/>
                <a:cs typeface="Times New Roman" pitchFamily="18" charset="0"/>
              </a:rPr>
              <a:t> </a:t>
            </a:r>
            <a:r>
              <a:rPr lang="ru-RU" sz="1000" dirty="0" err="1">
                <a:latin typeface="Times New Roman" pitchFamily="18" charset="0"/>
                <a:cs typeface="Times New Roman" pitchFamily="18" charset="0"/>
              </a:rPr>
              <a:t>алады</a:t>
            </a:r>
            <a:r>
              <a:rPr lang="ru-RU" sz="1000" dirty="0">
                <a:latin typeface="Times New Roman" pitchFamily="18" charset="0"/>
                <a:cs typeface="Times New Roman" pitchFamily="18" charset="0"/>
              </a:rPr>
              <a:t>. </a:t>
            </a:r>
            <a:r>
              <a:rPr lang="en-US" sz="1000" dirty="0">
                <a:latin typeface="Times New Roman" pitchFamily="18" charset="0"/>
                <a:cs typeface="Times New Roman" pitchFamily="18" charset="0"/>
              </a:rPr>
              <a:t>STEM </a:t>
            </a:r>
            <a:r>
              <a:rPr lang="ru-RU" sz="1000" dirty="0" err="1">
                <a:latin typeface="Times New Roman" pitchFamily="18" charset="0"/>
                <a:cs typeface="Times New Roman" pitchFamily="18" charset="0"/>
              </a:rPr>
              <a:t>технологияларын</a:t>
            </a:r>
            <a:r>
              <a:rPr lang="ru-RU" sz="1000" dirty="0">
                <a:latin typeface="Times New Roman" pitchFamily="18" charset="0"/>
                <a:cs typeface="Times New Roman" pitchFamily="18" charset="0"/>
              </a:rPr>
              <a:t> </a:t>
            </a:r>
            <a:r>
              <a:rPr lang="ru-RU" sz="1000" dirty="0" err="1">
                <a:latin typeface="Times New Roman" pitchFamily="18" charset="0"/>
                <a:cs typeface="Times New Roman" pitchFamily="18" charset="0"/>
              </a:rPr>
              <a:t>қолдана</a:t>
            </a:r>
            <a:r>
              <a:rPr lang="ru-RU" sz="1000" dirty="0">
                <a:latin typeface="Times New Roman" pitchFamily="18" charset="0"/>
                <a:cs typeface="Times New Roman" pitchFamily="18" charset="0"/>
              </a:rPr>
              <a:t> </a:t>
            </a:r>
            <a:r>
              <a:rPr lang="ru-RU" sz="1000" dirty="0" err="1">
                <a:latin typeface="Times New Roman" pitchFamily="18" charset="0"/>
                <a:cs typeface="Times New Roman" pitchFamily="18" charset="0"/>
              </a:rPr>
              <a:t>отырып</a:t>
            </a:r>
            <a:r>
              <a:rPr lang="ru-RU" sz="1000" dirty="0">
                <a:latin typeface="Times New Roman" pitchFamily="18" charset="0"/>
                <a:cs typeface="Times New Roman" pitchFamily="18" charset="0"/>
              </a:rPr>
              <a:t>, Информатика </a:t>
            </a:r>
            <a:r>
              <a:rPr lang="ru-RU" sz="1000" dirty="0" err="1">
                <a:latin typeface="Times New Roman" pitchFamily="18" charset="0"/>
                <a:cs typeface="Times New Roman" pitchFamily="18" charset="0"/>
              </a:rPr>
              <a:t>сабақтарында</a:t>
            </a:r>
            <a:r>
              <a:rPr lang="ru-RU" sz="1000" dirty="0">
                <a:latin typeface="Times New Roman" pitchFamily="18" charset="0"/>
                <a:cs typeface="Times New Roman" pitchFamily="18" charset="0"/>
              </a:rPr>
              <a:t> </a:t>
            </a:r>
            <a:r>
              <a:rPr lang="ru-RU" sz="1000" dirty="0" err="1">
                <a:latin typeface="Times New Roman" pitchFamily="18" charset="0"/>
                <a:cs typeface="Times New Roman" pitchFamily="18" charset="0"/>
              </a:rPr>
              <a:t>интеграцияланған</a:t>
            </a:r>
            <a:r>
              <a:rPr lang="ru-RU" sz="1000" dirty="0">
                <a:latin typeface="Times New Roman" pitchFamily="18" charset="0"/>
                <a:cs typeface="Times New Roman" pitchFamily="18" charset="0"/>
              </a:rPr>
              <a:t> </a:t>
            </a:r>
            <a:r>
              <a:rPr lang="ru-RU" sz="1000" dirty="0" err="1">
                <a:latin typeface="Times New Roman" pitchFamily="18" charset="0"/>
                <a:cs typeface="Times New Roman" pitchFamily="18" charset="0"/>
              </a:rPr>
              <a:t>оқыту</a:t>
            </a:r>
            <a:r>
              <a:rPr lang="ru-RU" sz="1000" dirty="0">
                <a:latin typeface="Times New Roman" pitchFamily="18" charset="0"/>
                <a:cs typeface="Times New Roman" pitchFamily="18" charset="0"/>
              </a:rPr>
              <a:t> геометрия </a:t>
            </a:r>
            <a:r>
              <a:rPr lang="ru-RU" sz="1000" dirty="0" err="1">
                <a:latin typeface="Times New Roman" pitchFamily="18" charset="0"/>
                <a:cs typeface="Times New Roman" pitchFamily="18" charset="0"/>
              </a:rPr>
              <a:t>және</a:t>
            </a:r>
            <a:r>
              <a:rPr lang="ru-RU" sz="1000" dirty="0">
                <a:latin typeface="Times New Roman" pitchFamily="18" charset="0"/>
                <a:cs typeface="Times New Roman" pitchFamily="18" charset="0"/>
              </a:rPr>
              <a:t> </a:t>
            </a:r>
            <a:r>
              <a:rPr lang="ru-RU" sz="1000" dirty="0" err="1">
                <a:latin typeface="Times New Roman" pitchFamily="18" charset="0"/>
                <a:cs typeface="Times New Roman" pitchFamily="18" charset="0"/>
              </a:rPr>
              <a:t>бағдарламалау</a:t>
            </a:r>
            <a:r>
              <a:rPr lang="ru-RU" sz="1000" dirty="0">
                <a:latin typeface="Times New Roman" pitchFamily="18" charset="0"/>
                <a:cs typeface="Times New Roman" pitchFamily="18" charset="0"/>
              </a:rPr>
              <a:t> </a:t>
            </a:r>
            <a:r>
              <a:rPr lang="ru-RU" sz="1000" dirty="0" err="1">
                <a:latin typeface="Times New Roman" pitchFamily="18" charset="0"/>
                <a:cs typeface="Times New Roman" pitchFamily="18" charset="0"/>
              </a:rPr>
              <a:t>дағдыларын</a:t>
            </a:r>
            <a:r>
              <a:rPr lang="ru-RU" sz="1000" dirty="0">
                <a:latin typeface="Times New Roman" pitchFamily="18" charset="0"/>
                <a:cs typeface="Times New Roman" pitchFamily="18" charset="0"/>
              </a:rPr>
              <a:t> </a:t>
            </a:r>
            <a:r>
              <a:rPr lang="ru-RU" sz="1000" dirty="0" err="1">
                <a:latin typeface="Times New Roman" pitchFamily="18" charset="0"/>
                <a:cs typeface="Times New Roman" pitchFamily="18" charset="0"/>
              </a:rPr>
              <a:t>ғана</a:t>
            </a:r>
            <a:r>
              <a:rPr lang="ru-RU" sz="1000" dirty="0">
                <a:latin typeface="Times New Roman" pitchFamily="18" charset="0"/>
                <a:cs typeface="Times New Roman" pitchFamily="18" charset="0"/>
              </a:rPr>
              <a:t> </a:t>
            </a:r>
            <a:r>
              <a:rPr lang="ru-RU" sz="1000" dirty="0" err="1">
                <a:latin typeface="Times New Roman" pitchFamily="18" charset="0"/>
                <a:cs typeface="Times New Roman" pitchFamily="18" charset="0"/>
              </a:rPr>
              <a:t>емес</a:t>
            </a:r>
            <a:r>
              <a:rPr lang="ru-RU" sz="1000" dirty="0">
                <a:latin typeface="Times New Roman" pitchFamily="18" charset="0"/>
                <a:cs typeface="Times New Roman" pitchFamily="18" charset="0"/>
              </a:rPr>
              <a:t>, </a:t>
            </a:r>
            <a:r>
              <a:rPr lang="ru-RU" sz="1000" dirty="0" err="1">
                <a:latin typeface="Times New Roman" pitchFamily="18" charset="0"/>
                <a:cs typeface="Times New Roman" pitchFamily="18" charset="0"/>
              </a:rPr>
              <a:t>сонымен</a:t>
            </a:r>
            <a:r>
              <a:rPr lang="ru-RU" sz="1000" dirty="0">
                <a:latin typeface="Times New Roman" pitchFamily="18" charset="0"/>
                <a:cs typeface="Times New Roman" pitchFamily="18" charset="0"/>
              </a:rPr>
              <a:t> </a:t>
            </a:r>
            <a:r>
              <a:rPr lang="ru-RU" sz="1000" dirty="0" err="1">
                <a:latin typeface="Times New Roman" pitchFamily="18" charset="0"/>
                <a:cs typeface="Times New Roman" pitchFamily="18" charset="0"/>
              </a:rPr>
              <a:t>қатар</a:t>
            </a:r>
            <a:r>
              <a:rPr lang="ru-RU" sz="1000" dirty="0">
                <a:latin typeface="Times New Roman" pitchFamily="18" charset="0"/>
                <a:cs typeface="Times New Roman" pitchFamily="18" charset="0"/>
              </a:rPr>
              <a:t> коммуникация, </a:t>
            </a:r>
            <a:r>
              <a:rPr lang="ru-RU" sz="1000" dirty="0" err="1">
                <a:latin typeface="Times New Roman" pitchFamily="18" charset="0"/>
                <a:cs typeface="Times New Roman" pitchFamily="18" charset="0"/>
              </a:rPr>
              <a:t>ынтымақтастық</a:t>
            </a:r>
            <a:r>
              <a:rPr lang="ru-RU" sz="1000" dirty="0">
                <a:latin typeface="Times New Roman" pitchFamily="18" charset="0"/>
                <a:cs typeface="Times New Roman" pitchFamily="18" charset="0"/>
              </a:rPr>
              <a:t>, </a:t>
            </a:r>
            <a:r>
              <a:rPr lang="ru-RU" sz="1000" dirty="0" err="1">
                <a:latin typeface="Times New Roman" pitchFamily="18" charset="0"/>
                <a:cs typeface="Times New Roman" pitchFamily="18" charset="0"/>
              </a:rPr>
              <a:t>сыни</a:t>
            </a:r>
            <a:r>
              <a:rPr lang="ru-RU" sz="1000" dirty="0">
                <a:latin typeface="Times New Roman" pitchFamily="18" charset="0"/>
                <a:cs typeface="Times New Roman" pitchFamily="18" charset="0"/>
              </a:rPr>
              <a:t> </a:t>
            </a:r>
            <a:r>
              <a:rPr lang="ru-RU" sz="1000" dirty="0" err="1">
                <a:latin typeface="Times New Roman" pitchFamily="18" charset="0"/>
                <a:cs typeface="Times New Roman" pitchFamily="18" charset="0"/>
              </a:rPr>
              <a:t>ойлау</a:t>
            </a:r>
            <a:r>
              <a:rPr lang="ru-RU" sz="1000" dirty="0">
                <a:latin typeface="Times New Roman" pitchFamily="18" charset="0"/>
                <a:cs typeface="Times New Roman" pitchFamily="18" charset="0"/>
              </a:rPr>
              <a:t>, </a:t>
            </a:r>
            <a:r>
              <a:rPr lang="ru-RU" sz="1000" dirty="0" err="1">
                <a:latin typeface="Times New Roman" pitchFamily="18" charset="0"/>
                <a:cs typeface="Times New Roman" pitchFamily="18" charset="0"/>
              </a:rPr>
              <a:t>мәселелерді</a:t>
            </a:r>
            <a:r>
              <a:rPr lang="ru-RU" sz="1000" dirty="0">
                <a:latin typeface="Times New Roman" pitchFamily="18" charset="0"/>
                <a:cs typeface="Times New Roman" pitchFamily="18" charset="0"/>
              </a:rPr>
              <a:t> </a:t>
            </a:r>
            <a:r>
              <a:rPr lang="ru-RU" sz="1000" dirty="0" err="1">
                <a:latin typeface="Times New Roman" pitchFamily="18" charset="0"/>
                <a:cs typeface="Times New Roman" pitchFamily="18" charset="0"/>
              </a:rPr>
              <a:t>шешу</a:t>
            </a:r>
            <a:r>
              <a:rPr lang="ru-RU" sz="1000" dirty="0">
                <a:latin typeface="Times New Roman" pitchFamily="18" charset="0"/>
                <a:cs typeface="Times New Roman" pitchFamily="18" charset="0"/>
              </a:rPr>
              <a:t> </a:t>
            </a:r>
            <a:r>
              <a:rPr lang="ru-RU" sz="1000" dirty="0" err="1">
                <a:latin typeface="Times New Roman" pitchFamily="18" charset="0"/>
                <a:cs typeface="Times New Roman" pitchFamily="18" charset="0"/>
              </a:rPr>
              <a:t>және</a:t>
            </a:r>
            <a:r>
              <a:rPr lang="ru-RU" sz="1000" dirty="0">
                <a:latin typeface="Times New Roman" pitchFamily="18" charset="0"/>
                <a:cs typeface="Times New Roman" pitchFamily="18" charset="0"/>
              </a:rPr>
              <a:t> т. б. </a:t>
            </a:r>
            <a:r>
              <a:rPr lang="ru-RU" sz="1000" dirty="0" err="1">
                <a:latin typeface="Times New Roman" pitchFamily="18" charset="0"/>
                <a:cs typeface="Times New Roman" pitchFamily="18" charset="0"/>
              </a:rPr>
              <a:t>сияқты</a:t>
            </a:r>
            <a:r>
              <a:rPr lang="ru-RU" sz="1000" dirty="0">
                <a:latin typeface="Times New Roman" pitchFamily="18" charset="0"/>
                <a:cs typeface="Times New Roman" pitchFamily="18" charset="0"/>
              </a:rPr>
              <a:t> </a:t>
            </a:r>
            <a:r>
              <a:rPr lang="ru-RU" sz="1000" dirty="0" err="1">
                <a:latin typeface="Times New Roman" pitchFamily="18" charset="0"/>
                <a:cs typeface="Times New Roman" pitchFamily="18" charset="0"/>
              </a:rPr>
              <a:t>басқа</a:t>
            </a:r>
            <a:r>
              <a:rPr lang="ru-RU" sz="1000" dirty="0">
                <a:latin typeface="Times New Roman" pitchFamily="18" charset="0"/>
                <a:cs typeface="Times New Roman" pitchFamily="18" charset="0"/>
              </a:rPr>
              <a:t> да </a:t>
            </a:r>
            <a:r>
              <a:rPr lang="ru-RU" sz="1000" dirty="0" err="1">
                <a:latin typeface="Times New Roman" pitchFamily="18" charset="0"/>
                <a:cs typeface="Times New Roman" pitchFamily="18" charset="0"/>
              </a:rPr>
              <a:t>әмбебап</a:t>
            </a:r>
            <a:r>
              <a:rPr lang="ru-RU" sz="1000" dirty="0">
                <a:latin typeface="Times New Roman" pitchFamily="18" charset="0"/>
                <a:cs typeface="Times New Roman" pitchFamily="18" charset="0"/>
              </a:rPr>
              <a:t> </a:t>
            </a:r>
            <a:r>
              <a:rPr lang="ru-RU" sz="1000" dirty="0" err="1">
                <a:latin typeface="Times New Roman" pitchFamily="18" charset="0"/>
                <a:cs typeface="Times New Roman" pitchFamily="18" charset="0"/>
              </a:rPr>
              <a:t>дағдыларды</a:t>
            </a:r>
            <a:r>
              <a:rPr lang="ru-RU" sz="1000" dirty="0">
                <a:latin typeface="Times New Roman" pitchFamily="18" charset="0"/>
                <a:cs typeface="Times New Roman" pitchFamily="18" charset="0"/>
              </a:rPr>
              <a:t> </a:t>
            </a:r>
            <a:r>
              <a:rPr lang="ru-RU" sz="1000" dirty="0" err="1">
                <a:latin typeface="Times New Roman" pitchFamily="18" charset="0"/>
                <a:cs typeface="Times New Roman" pitchFamily="18" charset="0"/>
              </a:rPr>
              <a:t>дамытуға</a:t>
            </a:r>
            <a:r>
              <a:rPr lang="ru-RU" sz="1000" dirty="0">
                <a:latin typeface="Times New Roman" pitchFamily="18" charset="0"/>
                <a:cs typeface="Times New Roman" pitchFamily="18" charset="0"/>
              </a:rPr>
              <a:t> </a:t>
            </a:r>
            <a:r>
              <a:rPr lang="ru-RU" sz="1000" dirty="0" err="1">
                <a:latin typeface="Times New Roman" pitchFamily="18" charset="0"/>
                <a:cs typeface="Times New Roman" pitchFamily="18" charset="0"/>
              </a:rPr>
              <a:t>көмектеседі</a:t>
            </a:r>
            <a:r>
              <a:rPr lang="ru-RU" sz="1000" dirty="0">
                <a:latin typeface="Times New Roman" pitchFamily="18" charset="0"/>
                <a:cs typeface="Times New Roman" pitchFamily="18" charset="0"/>
              </a:rPr>
              <a:t>. </a:t>
            </a:r>
            <a:r>
              <a:rPr lang="ru-RU" sz="1000" dirty="0" err="1">
                <a:latin typeface="Times New Roman" pitchFamily="18" charset="0"/>
                <a:cs typeface="Times New Roman" pitchFamily="18" charset="0"/>
              </a:rPr>
              <a:t>Жобалармен</a:t>
            </a:r>
            <a:r>
              <a:rPr lang="ru-RU" sz="1000" dirty="0">
                <a:latin typeface="Times New Roman" pitchFamily="18" charset="0"/>
                <a:cs typeface="Times New Roman" pitchFamily="18" charset="0"/>
              </a:rPr>
              <a:t> </a:t>
            </a:r>
            <a:r>
              <a:rPr lang="ru-RU" sz="1000" dirty="0" err="1">
                <a:latin typeface="Times New Roman" pitchFamily="18" charset="0"/>
                <a:cs typeface="Times New Roman" pitchFamily="18" charset="0"/>
              </a:rPr>
              <a:t>жұмыс</a:t>
            </a:r>
            <a:r>
              <a:rPr lang="ru-RU" sz="1000" dirty="0">
                <a:latin typeface="Times New Roman" pitchFamily="18" charset="0"/>
                <a:cs typeface="Times New Roman" pitchFamily="18" charset="0"/>
              </a:rPr>
              <a:t> </a:t>
            </a:r>
            <a:r>
              <a:rPr lang="ru-RU" sz="1000" dirty="0" err="1">
                <a:latin typeface="Times New Roman" pitchFamily="18" charset="0"/>
                <a:cs typeface="Times New Roman" pitchFamily="18" charset="0"/>
              </a:rPr>
              <a:t>жасау</a:t>
            </a:r>
            <a:r>
              <a:rPr lang="ru-RU" sz="1000" dirty="0">
                <a:latin typeface="Times New Roman" pitchFamily="18" charset="0"/>
                <a:cs typeface="Times New Roman" pitchFamily="18" charset="0"/>
              </a:rPr>
              <a:t> </a:t>
            </a:r>
            <a:r>
              <a:rPr lang="ru-RU" sz="1000" dirty="0" err="1">
                <a:latin typeface="Times New Roman" pitchFamily="18" charset="0"/>
                <a:cs typeface="Times New Roman" pitchFamily="18" charset="0"/>
              </a:rPr>
              <a:t>барысында</a:t>
            </a:r>
            <a:r>
              <a:rPr lang="ru-RU" sz="1000" dirty="0">
                <a:latin typeface="Times New Roman" pitchFamily="18" charset="0"/>
                <a:cs typeface="Times New Roman" pitchFamily="18" charset="0"/>
              </a:rPr>
              <a:t> </a:t>
            </a:r>
            <a:r>
              <a:rPr lang="ru-RU" sz="1000" dirty="0" err="1">
                <a:latin typeface="Times New Roman" pitchFamily="18" charset="0"/>
                <a:cs typeface="Times New Roman" pitchFamily="18" charset="0"/>
              </a:rPr>
              <a:t>оқушылар</a:t>
            </a:r>
            <a:r>
              <a:rPr lang="ru-RU" sz="1000" dirty="0">
                <a:latin typeface="Times New Roman" pitchFamily="18" charset="0"/>
                <a:cs typeface="Times New Roman" pitchFamily="18" charset="0"/>
              </a:rPr>
              <a:t> </a:t>
            </a:r>
            <a:r>
              <a:rPr lang="ru-RU" sz="1000" dirty="0" err="1">
                <a:latin typeface="Times New Roman" pitchFamily="18" charset="0"/>
                <a:cs typeface="Times New Roman" pitchFamily="18" charset="0"/>
              </a:rPr>
              <a:t>командада</a:t>
            </a:r>
            <a:r>
              <a:rPr lang="ru-RU" sz="1000" dirty="0">
                <a:latin typeface="Times New Roman" pitchFamily="18" charset="0"/>
                <a:cs typeface="Times New Roman" pitchFamily="18" charset="0"/>
              </a:rPr>
              <a:t> </a:t>
            </a:r>
            <a:r>
              <a:rPr lang="ru-RU" sz="1000" dirty="0" err="1">
                <a:latin typeface="Times New Roman" pitchFamily="18" charset="0"/>
                <a:cs typeface="Times New Roman" pitchFamily="18" charset="0"/>
              </a:rPr>
              <a:t>жұмыс</a:t>
            </a:r>
            <a:r>
              <a:rPr lang="ru-RU" sz="1000" dirty="0">
                <a:latin typeface="Times New Roman" pitchFamily="18" charset="0"/>
                <a:cs typeface="Times New Roman" pitchFamily="18" charset="0"/>
              </a:rPr>
              <a:t> </a:t>
            </a:r>
            <a:r>
              <a:rPr lang="ru-RU" sz="1000" dirty="0" err="1">
                <a:latin typeface="Times New Roman" pitchFamily="18" charset="0"/>
                <a:cs typeface="Times New Roman" pitchFamily="18" charset="0"/>
              </a:rPr>
              <a:t>істеуге</a:t>
            </a:r>
            <a:r>
              <a:rPr lang="ru-RU" sz="1000" dirty="0">
                <a:latin typeface="Times New Roman" pitchFamily="18" charset="0"/>
                <a:cs typeface="Times New Roman" pitchFamily="18" charset="0"/>
              </a:rPr>
              <a:t>, </a:t>
            </a:r>
            <a:r>
              <a:rPr lang="ru-RU" sz="1000" dirty="0" err="1">
                <a:latin typeface="Times New Roman" pitchFamily="18" charset="0"/>
                <a:cs typeface="Times New Roman" pitchFamily="18" charset="0"/>
              </a:rPr>
              <a:t>идеялар</a:t>
            </a:r>
            <a:r>
              <a:rPr lang="ru-RU" sz="1000" dirty="0">
                <a:latin typeface="Times New Roman" pitchFamily="18" charset="0"/>
                <a:cs typeface="Times New Roman" pitchFamily="18" charset="0"/>
              </a:rPr>
              <a:t> мен </a:t>
            </a:r>
            <a:r>
              <a:rPr lang="ru-RU" sz="1000" dirty="0" err="1">
                <a:latin typeface="Times New Roman" pitchFamily="18" charset="0"/>
                <a:cs typeface="Times New Roman" pitchFamily="18" charset="0"/>
              </a:rPr>
              <a:t>пікірлермен</a:t>
            </a:r>
            <a:r>
              <a:rPr lang="ru-RU" sz="1000" dirty="0">
                <a:latin typeface="Times New Roman" pitchFamily="18" charset="0"/>
                <a:cs typeface="Times New Roman" pitchFamily="18" charset="0"/>
              </a:rPr>
              <a:t> </a:t>
            </a:r>
            <a:r>
              <a:rPr lang="ru-RU" sz="1000" dirty="0" err="1">
                <a:latin typeface="Times New Roman" pitchFamily="18" charset="0"/>
                <a:cs typeface="Times New Roman" pitchFamily="18" charset="0"/>
              </a:rPr>
              <a:t>алмасуға</a:t>
            </a:r>
            <a:r>
              <a:rPr lang="ru-RU" sz="1000" dirty="0">
                <a:latin typeface="Times New Roman" pitchFamily="18" charset="0"/>
                <a:cs typeface="Times New Roman" pitchFamily="18" charset="0"/>
              </a:rPr>
              <a:t>, </a:t>
            </a:r>
            <a:r>
              <a:rPr lang="ru-RU" sz="1000" dirty="0" err="1">
                <a:latin typeface="Times New Roman" pitchFamily="18" charset="0"/>
                <a:cs typeface="Times New Roman" pitchFamily="18" charset="0"/>
              </a:rPr>
              <a:t>мәселелерді</a:t>
            </a:r>
            <a:r>
              <a:rPr lang="ru-RU" sz="1000" dirty="0">
                <a:latin typeface="Times New Roman" pitchFamily="18" charset="0"/>
                <a:cs typeface="Times New Roman" pitchFamily="18" charset="0"/>
              </a:rPr>
              <a:t> </a:t>
            </a:r>
            <a:r>
              <a:rPr lang="ru-RU" sz="1000" dirty="0" err="1">
                <a:latin typeface="Times New Roman" pitchFamily="18" charset="0"/>
                <a:cs typeface="Times New Roman" pitchFamily="18" charset="0"/>
              </a:rPr>
              <a:t>талқылауға</a:t>
            </a:r>
            <a:r>
              <a:rPr lang="ru-RU" sz="1000" dirty="0">
                <a:latin typeface="Times New Roman" pitchFamily="18" charset="0"/>
                <a:cs typeface="Times New Roman" pitchFamily="18" charset="0"/>
              </a:rPr>
              <a:t> </a:t>
            </a:r>
            <a:r>
              <a:rPr lang="ru-RU" sz="1000" dirty="0" err="1">
                <a:latin typeface="Times New Roman" pitchFamily="18" charset="0"/>
                <a:cs typeface="Times New Roman" pitchFamily="18" charset="0"/>
              </a:rPr>
              <a:t>және</a:t>
            </a:r>
            <a:r>
              <a:rPr lang="ru-RU" sz="1000" dirty="0">
                <a:latin typeface="Times New Roman" pitchFamily="18" charset="0"/>
                <a:cs typeface="Times New Roman" pitchFamily="18" charset="0"/>
              </a:rPr>
              <a:t> </a:t>
            </a:r>
            <a:r>
              <a:rPr lang="ru-RU" sz="1000" dirty="0" err="1">
                <a:latin typeface="Times New Roman" pitchFamily="18" charset="0"/>
                <a:cs typeface="Times New Roman" pitchFamily="18" charset="0"/>
              </a:rPr>
              <a:t>шешімдерді</a:t>
            </a:r>
            <a:r>
              <a:rPr lang="ru-RU" sz="1000" dirty="0">
                <a:latin typeface="Times New Roman" pitchFamily="18" charset="0"/>
                <a:cs typeface="Times New Roman" pitchFamily="18" charset="0"/>
              </a:rPr>
              <a:t> </a:t>
            </a:r>
            <a:r>
              <a:rPr lang="ru-RU" sz="1000" dirty="0" err="1">
                <a:latin typeface="Times New Roman" pitchFamily="18" charset="0"/>
                <a:cs typeface="Times New Roman" pitchFamily="18" charset="0"/>
              </a:rPr>
              <a:t>бірге</a:t>
            </a:r>
            <a:r>
              <a:rPr lang="ru-RU" sz="1000" dirty="0">
                <a:latin typeface="Times New Roman" pitchFamily="18" charset="0"/>
                <a:cs typeface="Times New Roman" pitchFamily="18" charset="0"/>
              </a:rPr>
              <a:t> </a:t>
            </a:r>
            <a:r>
              <a:rPr lang="ru-RU" sz="1000" dirty="0" err="1">
                <a:latin typeface="Times New Roman" pitchFamily="18" charset="0"/>
                <a:cs typeface="Times New Roman" pitchFamily="18" charset="0"/>
              </a:rPr>
              <a:t>табуға</a:t>
            </a:r>
            <a:r>
              <a:rPr lang="ru-RU" sz="1000" dirty="0">
                <a:latin typeface="Times New Roman" pitchFamily="18" charset="0"/>
                <a:cs typeface="Times New Roman" pitchFamily="18" charset="0"/>
              </a:rPr>
              <a:t> </a:t>
            </a:r>
            <a:r>
              <a:rPr lang="ru-RU" sz="1000" dirty="0" err="1">
                <a:latin typeface="Times New Roman" pitchFamily="18" charset="0"/>
                <a:cs typeface="Times New Roman" pitchFamily="18" charset="0"/>
              </a:rPr>
              <a:t>үйренеді</a:t>
            </a:r>
            <a:r>
              <a:rPr lang="ru-RU" sz="1000" dirty="0">
                <a:latin typeface="Times New Roman" pitchFamily="18" charset="0"/>
                <a:cs typeface="Times New Roman" pitchFamily="18" charset="0"/>
              </a:rPr>
              <a:t>. </a:t>
            </a:r>
            <a:r>
              <a:rPr lang="ru-RU" sz="1000" dirty="0" err="1">
                <a:latin typeface="Times New Roman" pitchFamily="18" charset="0"/>
                <a:cs typeface="Times New Roman" pitchFamily="18" charset="0"/>
              </a:rPr>
              <a:t>Интеграцияланған</a:t>
            </a:r>
            <a:r>
              <a:rPr lang="ru-RU" sz="1000" dirty="0">
                <a:latin typeface="Times New Roman" pitchFamily="18" charset="0"/>
                <a:cs typeface="Times New Roman" pitchFamily="18" charset="0"/>
              </a:rPr>
              <a:t> </a:t>
            </a:r>
            <a:r>
              <a:rPr lang="ru-RU" sz="1000" dirty="0" err="1">
                <a:latin typeface="Times New Roman" pitchFamily="18" charset="0"/>
                <a:cs typeface="Times New Roman" pitchFamily="18" charset="0"/>
              </a:rPr>
              <a:t>оқыту</a:t>
            </a:r>
            <a:r>
              <a:rPr lang="ru-RU" sz="1000" dirty="0">
                <a:latin typeface="Times New Roman" pitchFamily="18" charset="0"/>
                <a:cs typeface="Times New Roman" pitchFamily="18" charset="0"/>
              </a:rPr>
              <a:t> </a:t>
            </a:r>
            <a:r>
              <a:rPr lang="ru-RU" sz="1000" dirty="0" err="1">
                <a:latin typeface="Times New Roman" pitchFamily="18" charset="0"/>
                <a:cs typeface="Times New Roman" pitchFamily="18" charset="0"/>
              </a:rPr>
              <a:t>сонымен</a:t>
            </a:r>
            <a:r>
              <a:rPr lang="ru-RU" sz="1000" dirty="0">
                <a:latin typeface="Times New Roman" pitchFamily="18" charset="0"/>
                <a:cs typeface="Times New Roman" pitchFamily="18" charset="0"/>
              </a:rPr>
              <a:t> </a:t>
            </a:r>
            <a:r>
              <a:rPr lang="ru-RU" sz="1000" dirty="0" err="1">
                <a:latin typeface="Times New Roman" pitchFamily="18" charset="0"/>
                <a:cs typeface="Times New Roman" pitchFamily="18" charset="0"/>
              </a:rPr>
              <a:t>қатар</a:t>
            </a:r>
            <a:r>
              <a:rPr lang="ru-RU" sz="1000" dirty="0">
                <a:latin typeface="Times New Roman" pitchFamily="18" charset="0"/>
                <a:cs typeface="Times New Roman" pitchFamily="18" charset="0"/>
              </a:rPr>
              <a:t> </a:t>
            </a:r>
            <a:r>
              <a:rPr lang="ru-RU" sz="1000" dirty="0" err="1">
                <a:latin typeface="Times New Roman" pitchFamily="18" charset="0"/>
                <a:cs typeface="Times New Roman" pitchFamily="18" charset="0"/>
              </a:rPr>
              <a:t>материалды</a:t>
            </a:r>
            <a:r>
              <a:rPr lang="ru-RU" sz="1000" dirty="0">
                <a:latin typeface="Times New Roman" pitchFamily="18" charset="0"/>
                <a:cs typeface="Times New Roman" pitchFamily="18" charset="0"/>
              </a:rPr>
              <a:t> </a:t>
            </a:r>
            <a:r>
              <a:rPr lang="ru-RU" sz="1000" dirty="0" err="1">
                <a:latin typeface="Times New Roman" pitchFamily="18" charset="0"/>
                <a:cs typeface="Times New Roman" pitchFamily="18" charset="0"/>
              </a:rPr>
              <a:t>тереңірек</a:t>
            </a:r>
            <a:r>
              <a:rPr lang="ru-RU" sz="1000" dirty="0">
                <a:latin typeface="Times New Roman" pitchFamily="18" charset="0"/>
                <a:cs typeface="Times New Roman" pitchFamily="18" charset="0"/>
              </a:rPr>
              <a:t> </a:t>
            </a:r>
            <a:r>
              <a:rPr lang="ru-RU" sz="1000" dirty="0" err="1">
                <a:latin typeface="Times New Roman" pitchFamily="18" charset="0"/>
                <a:cs typeface="Times New Roman" pitchFamily="18" charset="0"/>
              </a:rPr>
              <a:t>және</a:t>
            </a:r>
            <a:r>
              <a:rPr lang="ru-RU" sz="1000" dirty="0">
                <a:latin typeface="Times New Roman" pitchFamily="18" charset="0"/>
                <a:cs typeface="Times New Roman" pitchFamily="18" charset="0"/>
              </a:rPr>
              <a:t> </a:t>
            </a:r>
            <a:r>
              <a:rPr lang="ru-RU" sz="1000" dirty="0" err="1">
                <a:latin typeface="Times New Roman" pitchFamily="18" charset="0"/>
                <a:cs typeface="Times New Roman" pitchFamily="18" charset="0"/>
              </a:rPr>
              <a:t>ұзақ</a:t>
            </a:r>
            <a:r>
              <a:rPr lang="ru-RU" sz="1000" dirty="0">
                <a:latin typeface="Times New Roman" pitchFamily="18" charset="0"/>
                <a:cs typeface="Times New Roman" pitchFamily="18" charset="0"/>
              </a:rPr>
              <a:t> </a:t>
            </a:r>
            <a:r>
              <a:rPr lang="ru-RU" sz="1000" dirty="0" err="1">
                <a:latin typeface="Times New Roman" pitchFamily="18" charset="0"/>
                <a:cs typeface="Times New Roman" pitchFamily="18" charset="0"/>
              </a:rPr>
              <a:t>мерзімді</a:t>
            </a:r>
            <a:r>
              <a:rPr lang="ru-RU" sz="1000" dirty="0">
                <a:latin typeface="Times New Roman" pitchFamily="18" charset="0"/>
                <a:cs typeface="Times New Roman" pitchFamily="18" charset="0"/>
              </a:rPr>
              <a:t> </a:t>
            </a:r>
            <a:r>
              <a:rPr lang="ru-RU" sz="1000" dirty="0" err="1">
                <a:latin typeface="Times New Roman" pitchFamily="18" charset="0"/>
                <a:cs typeface="Times New Roman" pitchFamily="18" charset="0"/>
              </a:rPr>
              <a:t>игеруге</a:t>
            </a:r>
            <a:r>
              <a:rPr lang="ru-RU" sz="1000" dirty="0">
                <a:latin typeface="Times New Roman" pitchFamily="18" charset="0"/>
                <a:cs typeface="Times New Roman" pitchFamily="18" charset="0"/>
              </a:rPr>
              <a:t> </a:t>
            </a:r>
            <a:r>
              <a:rPr lang="ru-RU" sz="1000" dirty="0" err="1">
                <a:latin typeface="Times New Roman" pitchFamily="18" charset="0"/>
                <a:cs typeface="Times New Roman" pitchFamily="18" charset="0"/>
              </a:rPr>
              <a:t>ықпал</a:t>
            </a:r>
            <a:r>
              <a:rPr lang="ru-RU" sz="1000" dirty="0">
                <a:latin typeface="Times New Roman" pitchFamily="18" charset="0"/>
                <a:cs typeface="Times New Roman" pitchFamily="18" charset="0"/>
              </a:rPr>
              <a:t> </a:t>
            </a:r>
            <a:r>
              <a:rPr lang="ru-RU" sz="1000" dirty="0" err="1">
                <a:latin typeface="Times New Roman" pitchFamily="18" charset="0"/>
                <a:cs typeface="Times New Roman" pitchFamily="18" charset="0"/>
              </a:rPr>
              <a:t>етеді</a:t>
            </a:r>
            <a:r>
              <a:rPr lang="ru-RU" sz="1000" dirty="0">
                <a:latin typeface="Times New Roman" pitchFamily="18" charset="0"/>
                <a:cs typeface="Times New Roman" pitchFamily="18" charset="0"/>
              </a:rPr>
              <a:t>, </a:t>
            </a:r>
            <a:r>
              <a:rPr lang="ru-RU" sz="1000" dirty="0" err="1">
                <a:latin typeface="Times New Roman" pitchFamily="18" charset="0"/>
                <a:cs typeface="Times New Roman" pitchFamily="18" charset="0"/>
              </a:rPr>
              <a:t>өйткені</a:t>
            </a:r>
            <a:r>
              <a:rPr lang="ru-RU" sz="1000" dirty="0">
                <a:latin typeface="Times New Roman" pitchFamily="18" charset="0"/>
                <a:cs typeface="Times New Roman" pitchFamily="18" charset="0"/>
              </a:rPr>
              <a:t> </a:t>
            </a:r>
            <a:r>
              <a:rPr lang="ru-RU" sz="1000" dirty="0" err="1">
                <a:latin typeface="Times New Roman" pitchFamily="18" charset="0"/>
                <a:cs typeface="Times New Roman" pitchFamily="18" charset="0"/>
              </a:rPr>
              <a:t>студенттер</a:t>
            </a:r>
            <a:r>
              <a:rPr lang="ru-RU" sz="1000" dirty="0">
                <a:latin typeface="Times New Roman" pitchFamily="18" charset="0"/>
                <a:cs typeface="Times New Roman" pitchFamily="18" charset="0"/>
              </a:rPr>
              <a:t> </a:t>
            </a:r>
            <a:r>
              <a:rPr lang="ru-RU" sz="1000" dirty="0" err="1">
                <a:latin typeface="Times New Roman" pitchFamily="18" charset="0"/>
                <a:cs typeface="Times New Roman" pitchFamily="18" charset="0"/>
              </a:rPr>
              <a:t>өз</a:t>
            </a:r>
            <a:r>
              <a:rPr lang="ru-RU" sz="1000" dirty="0">
                <a:latin typeface="Times New Roman" pitchFamily="18" charset="0"/>
                <a:cs typeface="Times New Roman" pitchFamily="18" charset="0"/>
              </a:rPr>
              <a:t> </a:t>
            </a:r>
            <a:r>
              <a:rPr lang="ru-RU" sz="1000" dirty="0" err="1">
                <a:latin typeface="Times New Roman" pitchFamily="18" charset="0"/>
                <a:cs typeface="Times New Roman" pitchFamily="18" charset="0"/>
              </a:rPr>
              <a:t>білімдерін</a:t>
            </a:r>
            <a:r>
              <a:rPr lang="ru-RU" sz="1000" dirty="0">
                <a:latin typeface="Times New Roman" pitchFamily="18" charset="0"/>
                <a:cs typeface="Times New Roman" pitchFamily="18" charset="0"/>
              </a:rPr>
              <a:t> </a:t>
            </a:r>
            <a:r>
              <a:rPr lang="ru-RU" sz="1000" dirty="0" err="1">
                <a:latin typeface="Times New Roman" pitchFamily="18" charset="0"/>
                <a:cs typeface="Times New Roman" pitchFamily="18" charset="0"/>
              </a:rPr>
              <a:t>іс</a:t>
            </a:r>
            <a:r>
              <a:rPr lang="ru-RU" sz="1000" dirty="0">
                <a:latin typeface="Times New Roman" pitchFamily="18" charset="0"/>
                <a:cs typeface="Times New Roman" pitchFamily="18" charset="0"/>
              </a:rPr>
              <a:t> </a:t>
            </a:r>
            <a:r>
              <a:rPr lang="ru-RU" sz="1000" dirty="0" err="1">
                <a:latin typeface="Times New Roman" pitchFamily="18" charset="0"/>
                <a:cs typeface="Times New Roman" pitchFamily="18" charset="0"/>
              </a:rPr>
              <a:t>жүзінде</a:t>
            </a:r>
            <a:r>
              <a:rPr lang="ru-RU" sz="1000" dirty="0">
                <a:latin typeface="Times New Roman" pitchFamily="18" charset="0"/>
                <a:cs typeface="Times New Roman" pitchFamily="18" charset="0"/>
              </a:rPr>
              <a:t> </a:t>
            </a:r>
            <a:r>
              <a:rPr lang="ru-RU" sz="1000" dirty="0" err="1">
                <a:latin typeface="Times New Roman" pitchFamily="18" charset="0"/>
                <a:cs typeface="Times New Roman" pitchFamily="18" charset="0"/>
              </a:rPr>
              <a:t>қолданады</a:t>
            </a:r>
            <a:r>
              <a:rPr lang="ru-RU" sz="1000" dirty="0">
                <a:latin typeface="Times New Roman" pitchFamily="18" charset="0"/>
                <a:cs typeface="Times New Roman" pitchFamily="18" charset="0"/>
              </a:rPr>
              <a:t> </a:t>
            </a:r>
            <a:r>
              <a:rPr lang="ru-RU" sz="1000" dirty="0" err="1">
                <a:latin typeface="Times New Roman" pitchFamily="18" charset="0"/>
                <a:cs typeface="Times New Roman" pitchFamily="18" charset="0"/>
              </a:rPr>
              <a:t>және</a:t>
            </a:r>
            <a:r>
              <a:rPr lang="ru-RU" sz="1000" dirty="0">
                <a:latin typeface="Times New Roman" pitchFamily="18" charset="0"/>
                <a:cs typeface="Times New Roman" pitchFamily="18" charset="0"/>
              </a:rPr>
              <a:t> </a:t>
            </a:r>
            <a:r>
              <a:rPr lang="ru-RU" sz="1000" dirty="0" err="1">
                <a:latin typeface="Times New Roman" pitchFamily="18" charset="0"/>
                <a:cs typeface="Times New Roman" pitchFamily="18" charset="0"/>
              </a:rPr>
              <a:t>оларды</a:t>
            </a:r>
            <a:r>
              <a:rPr lang="ru-RU" sz="1000" dirty="0">
                <a:latin typeface="Times New Roman" pitchFamily="18" charset="0"/>
                <a:cs typeface="Times New Roman" pitchFamily="18" charset="0"/>
              </a:rPr>
              <a:t> </a:t>
            </a:r>
            <a:r>
              <a:rPr lang="ru-RU" sz="1000" dirty="0" err="1">
                <a:latin typeface="Times New Roman" pitchFamily="18" charset="0"/>
                <a:cs typeface="Times New Roman" pitchFamily="18" charset="0"/>
              </a:rPr>
              <a:t>нақты</a:t>
            </a:r>
            <a:r>
              <a:rPr lang="ru-RU" sz="1000" dirty="0">
                <a:latin typeface="Times New Roman" pitchFamily="18" charset="0"/>
                <a:cs typeface="Times New Roman" pitchFamily="18" charset="0"/>
              </a:rPr>
              <a:t> </a:t>
            </a:r>
            <a:r>
              <a:rPr lang="ru-RU" sz="1000" dirty="0" err="1">
                <a:latin typeface="Times New Roman" pitchFamily="18" charset="0"/>
                <a:cs typeface="Times New Roman" pitchFamily="18" charset="0"/>
              </a:rPr>
              <a:t>жағдайларда</a:t>
            </a:r>
            <a:r>
              <a:rPr lang="ru-RU" sz="1000" dirty="0">
                <a:latin typeface="Times New Roman" pitchFamily="18" charset="0"/>
                <a:cs typeface="Times New Roman" pitchFamily="18" charset="0"/>
              </a:rPr>
              <a:t> </a:t>
            </a:r>
            <a:r>
              <a:rPr lang="ru-RU" sz="1000" dirty="0" err="1">
                <a:latin typeface="Times New Roman" pitchFamily="18" charset="0"/>
                <a:cs typeface="Times New Roman" pitchFamily="18" charset="0"/>
              </a:rPr>
              <a:t>қалай</a:t>
            </a:r>
            <a:r>
              <a:rPr lang="ru-RU" sz="1000" dirty="0">
                <a:latin typeface="Times New Roman" pitchFamily="18" charset="0"/>
                <a:cs typeface="Times New Roman" pitchFamily="18" charset="0"/>
              </a:rPr>
              <a:t> </a:t>
            </a:r>
            <a:r>
              <a:rPr lang="ru-RU" sz="1000" dirty="0" err="1">
                <a:latin typeface="Times New Roman" pitchFamily="18" charset="0"/>
                <a:cs typeface="Times New Roman" pitchFamily="18" charset="0"/>
              </a:rPr>
              <a:t>қолдана</a:t>
            </a:r>
            <a:r>
              <a:rPr lang="ru-RU" sz="1000" dirty="0">
                <a:latin typeface="Times New Roman" pitchFamily="18" charset="0"/>
                <a:cs typeface="Times New Roman" pitchFamily="18" charset="0"/>
              </a:rPr>
              <a:t> </a:t>
            </a:r>
            <a:r>
              <a:rPr lang="ru-RU" sz="1000" dirty="0" err="1">
                <a:latin typeface="Times New Roman" pitchFamily="18" charset="0"/>
                <a:cs typeface="Times New Roman" pitchFamily="18" charset="0"/>
              </a:rPr>
              <a:t>алатындығын</a:t>
            </a:r>
            <a:r>
              <a:rPr lang="ru-RU" sz="1000" dirty="0">
                <a:latin typeface="Times New Roman" pitchFamily="18" charset="0"/>
                <a:cs typeface="Times New Roman" pitchFamily="18" charset="0"/>
              </a:rPr>
              <a:t> </a:t>
            </a:r>
            <a:r>
              <a:rPr lang="ru-RU" sz="1000" dirty="0" err="1">
                <a:latin typeface="Times New Roman" pitchFamily="18" charset="0"/>
                <a:cs typeface="Times New Roman" pitchFamily="18" charset="0"/>
              </a:rPr>
              <a:t>көреді</a:t>
            </a:r>
            <a:r>
              <a:rPr lang="ru-RU" sz="1000" dirty="0">
                <a:latin typeface="Times New Roman" pitchFamily="18" charset="0"/>
                <a:cs typeface="Times New Roman" pitchFamily="18" charset="0"/>
              </a:rPr>
              <a:t>. </a:t>
            </a:r>
            <a:r>
              <a:rPr lang="ru-RU" sz="1000" dirty="0" err="1">
                <a:latin typeface="Times New Roman" pitchFamily="18" charset="0"/>
                <a:cs typeface="Times New Roman" pitchFamily="18" charset="0"/>
              </a:rPr>
              <a:t>Сонымен</a:t>
            </a:r>
            <a:r>
              <a:rPr lang="ru-RU" sz="1000" dirty="0">
                <a:latin typeface="Times New Roman" pitchFamily="18" charset="0"/>
                <a:cs typeface="Times New Roman" pitchFamily="18" charset="0"/>
              </a:rPr>
              <a:t> </a:t>
            </a:r>
            <a:r>
              <a:rPr lang="ru-RU" sz="1000" dirty="0" err="1">
                <a:latin typeface="Times New Roman" pitchFamily="18" charset="0"/>
                <a:cs typeface="Times New Roman" pitchFamily="18" charset="0"/>
              </a:rPr>
              <a:t>қатар</a:t>
            </a:r>
            <a:r>
              <a:rPr lang="ru-RU" sz="1000" dirty="0">
                <a:latin typeface="Times New Roman" pitchFamily="18" charset="0"/>
                <a:cs typeface="Times New Roman" pitchFamily="18" charset="0"/>
              </a:rPr>
              <a:t>, </a:t>
            </a:r>
            <a:r>
              <a:rPr lang="ru-RU" sz="1000" dirty="0" err="1">
                <a:latin typeface="Times New Roman" pitchFamily="18" charset="0"/>
                <a:cs typeface="Times New Roman" pitchFamily="18" charset="0"/>
              </a:rPr>
              <a:t>олар</a:t>
            </a:r>
            <a:r>
              <a:rPr lang="ru-RU" sz="1000" dirty="0">
                <a:latin typeface="Times New Roman" pitchFamily="18" charset="0"/>
                <a:cs typeface="Times New Roman" pitchFamily="18" charset="0"/>
              </a:rPr>
              <a:t> </a:t>
            </a:r>
            <a:r>
              <a:rPr lang="ru-RU" sz="1000" dirty="0" err="1">
                <a:latin typeface="Times New Roman" pitchFamily="18" charset="0"/>
                <a:cs typeface="Times New Roman" pitchFamily="18" charset="0"/>
              </a:rPr>
              <a:t>өздерінің</a:t>
            </a:r>
            <a:r>
              <a:rPr lang="ru-RU" sz="1000" dirty="0">
                <a:latin typeface="Times New Roman" pitchFamily="18" charset="0"/>
                <a:cs typeface="Times New Roman" pitchFamily="18" charset="0"/>
              </a:rPr>
              <a:t> </a:t>
            </a:r>
            <a:r>
              <a:rPr lang="ru-RU" sz="1000" dirty="0" err="1">
                <a:latin typeface="Times New Roman" pitchFamily="18" charset="0"/>
                <a:cs typeface="Times New Roman" pitchFamily="18" charset="0"/>
              </a:rPr>
              <a:t>шығармашылық</a:t>
            </a:r>
            <a:r>
              <a:rPr lang="ru-RU" sz="1000" dirty="0">
                <a:latin typeface="Times New Roman" pitchFamily="18" charset="0"/>
                <a:cs typeface="Times New Roman" pitchFamily="18" charset="0"/>
              </a:rPr>
              <a:t> </a:t>
            </a:r>
            <a:r>
              <a:rPr lang="ru-RU" sz="1000" dirty="0" err="1">
                <a:latin typeface="Times New Roman" pitchFamily="18" charset="0"/>
                <a:cs typeface="Times New Roman" pitchFamily="18" charset="0"/>
              </a:rPr>
              <a:t>жағын</a:t>
            </a:r>
            <a:r>
              <a:rPr lang="ru-RU" sz="1000" dirty="0">
                <a:latin typeface="Times New Roman" pitchFamily="18" charset="0"/>
                <a:cs typeface="Times New Roman" pitchFamily="18" charset="0"/>
              </a:rPr>
              <a:t> </a:t>
            </a:r>
            <a:r>
              <a:rPr lang="ru-RU" sz="1000" dirty="0" err="1">
                <a:latin typeface="Times New Roman" pitchFamily="18" charset="0"/>
                <a:cs typeface="Times New Roman" pitchFamily="18" charset="0"/>
              </a:rPr>
              <a:t>көрсете</a:t>
            </a:r>
            <a:r>
              <a:rPr lang="ru-RU" sz="1000" dirty="0">
                <a:latin typeface="Times New Roman" pitchFamily="18" charset="0"/>
                <a:cs typeface="Times New Roman" pitchFamily="18" charset="0"/>
              </a:rPr>
              <a:t> </a:t>
            </a:r>
            <a:r>
              <a:rPr lang="ru-RU" sz="1000" dirty="0" err="1">
                <a:latin typeface="Times New Roman" pitchFamily="18" charset="0"/>
                <a:cs typeface="Times New Roman" pitchFamily="18" charset="0"/>
              </a:rPr>
              <a:t>алады</a:t>
            </a:r>
            <a:r>
              <a:rPr lang="ru-RU" sz="1000" dirty="0">
                <a:latin typeface="Times New Roman" pitchFamily="18" charset="0"/>
                <a:cs typeface="Times New Roman" pitchFamily="18" charset="0"/>
              </a:rPr>
              <a:t>, </a:t>
            </a:r>
            <a:r>
              <a:rPr lang="ru-RU" sz="1000" dirty="0" err="1">
                <a:latin typeface="Times New Roman" pitchFamily="18" charset="0"/>
                <a:cs typeface="Times New Roman" pitchFamily="18" charset="0"/>
              </a:rPr>
              <a:t>тәжірибе</a:t>
            </a:r>
            <a:r>
              <a:rPr lang="ru-RU" sz="1000" dirty="0">
                <a:latin typeface="Times New Roman" pitchFamily="18" charset="0"/>
                <a:cs typeface="Times New Roman" pitchFamily="18" charset="0"/>
              </a:rPr>
              <a:t> </a:t>
            </a:r>
            <a:r>
              <a:rPr lang="ru-RU" sz="1000" dirty="0" err="1">
                <a:latin typeface="Times New Roman" pitchFamily="18" charset="0"/>
                <a:cs typeface="Times New Roman" pitchFamily="18" charset="0"/>
              </a:rPr>
              <a:t>жасай</a:t>
            </a:r>
            <a:r>
              <a:rPr lang="ru-RU" sz="1000" dirty="0">
                <a:latin typeface="Times New Roman" pitchFamily="18" charset="0"/>
                <a:cs typeface="Times New Roman" pitchFamily="18" charset="0"/>
              </a:rPr>
              <a:t> </a:t>
            </a:r>
            <a:r>
              <a:rPr lang="ru-RU" sz="1000" dirty="0" err="1">
                <a:latin typeface="Times New Roman" pitchFamily="18" charset="0"/>
                <a:cs typeface="Times New Roman" pitchFamily="18" charset="0"/>
              </a:rPr>
              <a:t>алады</a:t>
            </a:r>
            <a:r>
              <a:rPr lang="ru-RU" sz="1000" dirty="0">
                <a:latin typeface="Times New Roman" pitchFamily="18" charset="0"/>
                <a:cs typeface="Times New Roman" pitchFamily="18" charset="0"/>
              </a:rPr>
              <a:t> </a:t>
            </a:r>
            <a:r>
              <a:rPr lang="ru-RU" sz="1000" dirty="0" err="1">
                <a:latin typeface="Times New Roman" pitchFamily="18" charset="0"/>
                <a:cs typeface="Times New Roman" pitchFamily="18" charset="0"/>
              </a:rPr>
              <a:t>және</a:t>
            </a:r>
            <a:r>
              <a:rPr lang="ru-RU" sz="1000" dirty="0">
                <a:latin typeface="Times New Roman" pitchFamily="18" charset="0"/>
                <a:cs typeface="Times New Roman" pitchFamily="18" charset="0"/>
              </a:rPr>
              <a:t> </a:t>
            </a:r>
            <a:r>
              <a:rPr lang="ru-RU" sz="1000" dirty="0" err="1">
                <a:latin typeface="Times New Roman" pitchFamily="18" charset="0"/>
                <a:cs typeface="Times New Roman" pitchFamily="18" charset="0"/>
              </a:rPr>
              <a:t>жаңа</a:t>
            </a:r>
            <a:r>
              <a:rPr lang="ru-RU" sz="1000" dirty="0">
                <a:latin typeface="Times New Roman" pitchFamily="18" charset="0"/>
                <a:cs typeface="Times New Roman" pitchFamily="18" charset="0"/>
              </a:rPr>
              <a:t> </a:t>
            </a:r>
            <a:r>
              <a:rPr lang="ru-RU" sz="1000" dirty="0" err="1">
                <a:latin typeface="Times New Roman" pitchFamily="18" charset="0"/>
                <a:cs typeface="Times New Roman" pitchFamily="18" charset="0"/>
              </a:rPr>
              <a:t>идеяларды</a:t>
            </a:r>
            <a:r>
              <a:rPr lang="ru-RU" sz="1000" dirty="0">
                <a:latin typeface="Times New Roman" pitchFamily="18" charset="0"/>
                <a:cs typeface="Times New Roman" pitchFamily="18" charset="0"/>
              </a:rPr>
              <a:t> </a:t>
            </a:r>
            <a:r>
              <a:rPr lang="ru-RU" sz="1000" dirty="0" err="1">
                <a:latin typeface="Times New Roman" pitchFamily="18" charset="0"/>
                <a:cs typeface="Times New Roman" pitchFamily="18" charset="0"/>
              </a:rPr>
              <a:t>зерттей</a:t>
            </a:r>
            <a:r>
              <a:rPr lang="ru-RU" sz="1000" dirty="0">
                <a:latin typeface="Times New Roman" pitchFamily="18" charset="0"/>
                <a:cs typeface="Times New Roman" pitchFamily="18" charset="0"/>
              </a:rPr>
              <a:t> </a:t>
            </a:r>
            <a:r>
              <a:rPr lang="ru-RU" sz="1000" dirty="0" err="1">
                <a:latin typeface="Times New Roman" pitchFamily="18" charset="0"/>
                <a:cs typeface="Times New Roman" pitchFamily="18" charset="0"/>
              </a:rPr>
              <a:t>алады</a:t>
            </a:r>
            <a:r>
              <a:rPr lang="ru-RU" sz="1000" dirty="0">
                <a:latin typeface="Times New Roman" pitchFamily="18" charset="0"/>
                <a:cs typeface="Times New Roman" pitchFamily="18" charset="0"/>
              </a:rPr>
              <a:t>. </a:t>
            </a:r>
            <a:r>
              <a:rPr lang="ru-RU" sz="1000" dirty="0" err="1">
                <a:latin typeface="Times New Roman" pitchFamily="18" charset="0"/>
                <a:cs typeface="Times New Roman" pitchFamily="18" charset="0"/>
              </a:rPr>
              <a:t>Осылайша</a:t>
            </a:r>
            <a:r>
              <a:rPr lang="ru-RU" sz="1000" dirty="0">
                <a:latin typeface="Times New Roman" pitchFamily="18" charset="0"/>
                <a:cs typeface="Times New Roman" pitchFamily="18" charset="0"/>
              </a:rPr>
              <a:t>, </a:t>
            </a:r>
            <a:r>
              <a:rPr lang="ru-RU" sz="1000" dirty="0" err="1">
                <a:latin typeface="Times New Roman" pitchFamily="18" charset="0"/>
                <a:cs typeface="Times New Roman" pitchFamily="18" charset="0"/>
              </a:rPr>
              <a:t>геометрияға</a:t>
            </a:r>
            <a:r>
              <a:rPr lang="ru-RU" sz="1000" dirty="0">
                <a:latin typeface="Times New Roman" pitchFamily="18" charset="0"/>
                <a:cs typeface="Times New Roman" pitchFamily="18" charset="0"/>
              </a:rPr>
              <a:t> </a:t>
            </a:r>
            <a:r>
              <a:rPr lang="ru-RU" sz="1000" dirty="0" err="1">
                <a:latin typeface="Times New Roman" pitchFamily="18" charset="0"/>
                <a:cs typeface="Times New Roman" pitchFamily="18" charset="0"/>
              </a:rPr>
              <a:t>негізделген</a:t>
            </a:r>
            <a:r>
              <a:rPr lang="ru-RU" sz="1000" dirty="0">
                <a:latin typeface="Times New Roman" pitchFamily="18" charset="0"/>
                <a:cs typeface="Times New Roman" pitchFamily="18" charset="0"/>
              </a:rPr>
              <a:t> информатика </a:t>
            </a:r>
            <a:r>
              <a:rPr lang="ru-RU" sz="1000" dirty="0" err="1">
                <a:latin typeface="Times New Roman" pitchFamily="18" charset="0"/>
                <a:cs typeface="Times New Roman" pitchFamily="18" charset="0"/>
              </a:rPr>
              <a:t>сабақтарында</a:t>
            </a:r>
            <a:r>
              <a:rPr lang="ru-RU" sz="1000" dirty="0">
                <a:latin typeface="Times New Roman" pitchFamily="18" charset="0"/>
                <a:cs typeface="Times New Roman" pitchFamily="18" charset="0"/>
              </a:rPr>
              <a:t> </a:t>
            </a:r>
            <a:r>
              <a:rPr lang="ru-RU" sz="1000" dirty="0" err="1">
                <a:latin typeface="Times New Roman" pitchFamily="18" charset="0"/>
                <a:cs typeface="Times New Roman" pitchFamily="18" charset="0"/>
              </a:rPr>
              <a:t>интеграцияланған</a:t>
            </a:r>
            <a:r>
              <a:rPr lang="ru-RU" sz="1000" dirty="0">
                <a:latin typeface="Times New Roman" pitchFamily="18" charset="0"/>
                <a:cs typeface="Times New Roman" pitchFamily="18" charset="0"/>
              </a:rPr>
              <a:t> </a:t>
            </a:r>
            <a:r>
              <a:rPr lang="ru-RU" sz="1000" dirty="0" err="1">
                <a:latin typeface="Times New Roman" pitchFamily="18" charset="0"/>
                <a:cs typeface="Times New Roman" pitchFamily="18" charset="0"/>
              </a:rPr>
              <a:t>оқыту</a:t>
            </a:r>
            <a:r>
              <a:rPr lang="ru-RU" sz="1000" dirty="0">
                <a:latin typeface="Times New Roman" pitchFamily="18" charset="0"/>
                <a:cs typeface="Times New Roman" pitchFamily="18" charset="0"/>
              </a:rPr>
              <a:t> </a:t>
            </a:r>
            <a:r>
              <a:rPr lang="ru-RU" sz="1000" dirty="0" err="1">
                <a:latin typeface="Times New Roman" pitchFamily="18" charset="0"/>
                <a:cs typeface="Times New Roman" pitchFamily="18" charset="0"/>
              </a:rPr>
              <a:t>үшін</a:t>
            </a:r>
            <a:r>
              <a:rPr lang="ru-RU" sz="1000" dirty="0">
                <a:latin typeface="Times New Roman" pitchFamily="18" charset="0"/>
                <a:cs typeface="Times New Roman" pitchFamily="18" charset="0"/>
              </a:rPr>
              <a:t> </a:t>
            </a:r>
            <a:r>
              <a:rPr lang="en-US" sz="1000" dirty="0">
                <a:latin typeface="Times New Roman" pitchFamily="18" charset="0"/>
                <a:cs typeface="Times New Roman" pitchFamily="18" charset="0"/>
              </a:rPr>
              <a:t>STEM </a:t>
            </a:r>
            <a:r>
              <a:rPr lang="ru-RU" sz="1000" dirty="0" err="1">
                <a:latin typeface="Times New Roman" pitchFamily="18" charset="0"/>
                <a:cs typeface="Times New Roman" pitchFamily="18" charset="0"/>
              </a:rPr>
              <a:t>технологияларын</a:t>
            </a:r>
            <a:r>
              <a:rPr lang="ru-RU" sz="1000" dirty="0">
                <a:latin typeface="Times New Roman" pitchFamily="18" charset="0"/>
                <a:cs typeface="Times New Roman" pitchFamily="18" charset="0"/>
              </a:rPr>
              <a:t> </a:t>
            </a:r>
            <a:r>
              <a:rPr lang="ru-RU" sz="1000" dirty="0" err="1">
                <a:latin typeface="Times New Roman" pitchFamily="18" charset="0"/>
                <a:cs typeface="Times New Roman" pitchFamily="18" charset="0"/>
              </a:rPr>
              <a:t>пайдалану</a:t>
            </a:r>
            <a:r>
              <a:rPr lang="ru-RU" sz="1000" dirty="0">
                <a:latin typeface="Times New Roman" pitchFamily="18" charset="0"/>
                <a:cs typeface="Times New Roman" pitchFamily="18" charset="0"/>
              </a:rPr>
              <a:t> </a:t>
            </a:r>
            <a:r>
              <a:rPr lang="ru-RU" sz="1000" dirty="0" err="1">
                <a:latin typeface="Times New Roman" pitchFamily="18" charset="0"/>
                <a:cs typeface="Times New Roman" pitchFamily="18" charset="0"/>
              </a:rPr>
              <a:t>студенттердің</a:t>
            </a:r>
            <a:r>
              <a:rPr lang="ru-RU" sz="1000" dirty="0">
                <a:latin typeface="Times New Roman" pitchFamily="18" charset="0"/>
                <a:cs typeface="Times New Roman" pitchFamily="18" charset="0"/>
              </a:rPr>
              <a:t> осы </a:t>
            </a:r>
            <a:r>
              <a:rPr lang="ru-RU" sz="1000" dirty="0" err="1">
                <a:latin typeface="Times New Roman" pitchFamily="18" charset="0"/>
                <a:cs typeface="Times New Roman" pitchFamily="18" charset="0"/>
              </a:rPr>
              <a:t>пәнге</a:t>
            </a:r>
            <a:r>
              <a:rPr lang="ru-RU" sz="1000" dirty="0">
                <a:latin typeface="Times New Roman" pitchFamily="18" charset="0"/>
                <a:cs typeface="Times New Roman" pitchFamily="18" charset="0"/>
              </a:rPr>
              <a:t> </a:t>
            </a:r>
            <a:r>
              <a:rPr lang="ru-RU" sz="1000" dirty="0" err="1">
                <a:latin typeface="Times New Roman" pitchFamily="18" charset="0"/>
                <a:cs typeface="Times New Roman" pitchFamily="18" charset="0"/>
              </a:rPr>
              <a:t>деген</a:t>
            </a:r>
            <a:r>
              <a:rPr lang="ru-RU" sz="1000" dirty="0">
                <a:latin typeface="Times New Roman" pitchFamily="18" charset="0"/>
                <a:cs typeface="Times New Roman" pitchFamily="18" charset="0"/>
              </a:rPr>
              <a:t> </a:t>
            </a:r>
            <a:r>
              <a:rPr lang="ru-RU" sz="1000" dirty="0" err="1">
                <a:latin typeface="Times New Roman" pitchFamily="18" charset="0"/>
                <a:cs typeface="Times New Roman" pitchFamily="18" charset="0"/>
              </a:rPr>
              <a:t>қызығушылығын</a:t>
            </a:r>
            <a:r>
              <a:rPr lang="ru-RU" sz="1000" dirty="0">
                <a:latin typeface="Times New Roman" pitchFamily="18" charset="0"/>
                <a:cs typeface="Times New Roman" pitchFamily="18" charset="0"/>
              </a:rPr>
              <a:t> </a:t>
            </a:r>
            <a:r>
              <a:rPr lang="ru-RU" sz="1000" dirty="0" err="1">
                <a:latin typeface="Times New Roman" pitchFamily="18" charset="0"/>
                <a:cs typeface="Times New Roman" pitchFamily="18" charset="0"/>
              </a:rPr>
              <a:t>оятудың</a:t>
            </a:r>
            <a:r>
              <a:rPr lang="ru-RU" sz="1000" dirty="0">
                <a:latin typeface="Times New Roman" pitchFamily="18" charset="0"/>
                <a:cs typeface="Times New Roman" pitchFamily="18" charset="0"/>
              </a:rPr>
              <a:t> </a:t>
            </a:r>
            <a:r>
              <a:rPr lang="ru-RU" sz="1000" dirty="0" err="1">
                <a:latin typeface="Times New Roman" pitchFamily="18" charset="0"/>
                <a:cs typeface="Times New Roman" pitchFamily="18" charset="0"/>
              </a:rPr>
              <a:t>және</a:t>
            </a:r>
            <a:r>
              <a:rPr lang="ru-RU" sz="1000" dirty="0">
                <a:latin typeface="Times New Roman" pitchFamily="18" charset="0"/>
                <a:cs typeface="Times New Roman" pitchFamily="18" charset="0"/>
              </a:rPr>
              <a:t> </a:t>
            </a:r>
            <a:r>
              <a:rPr lang="ru-RU" sz="1000" dirty="0" err="1">
                <a:latin typeface="Times New Roman" pitchFamily="18" charset="0"/>
                <a:cs typeface="Times New Roman" pitchFamily="18" charset="0"/>
              </a:rPr>
              <a:t>болашақта</a:t>
            </a:r>
            <a:r>
              <a:rPr lang="ru-RU" sz="1000" dirty="0">
                <a:latin typeface="Times New Roman" pitchFamily="18" charset="0"/>
                <a:cs typeface="Times New Roman" pitchFamily="18" charset="0"/>
              </a:rPr>
              <a:t> </a:t>
            </a:r>
            <a:r>
              <a:rPr lang="ru-RU" sz="1000" dirty="0" err="1">
                <a:latin typeface="Times New Roman" pitchFamily="18" charset="0"/>
                <a:cs typeface="Times New Roman" pitchFamily="18" charset="0"/>
              </a:rPr>
              <a:t>табысты</a:t>
            </a:r>
            <a:r>
              <a:rPr lang="ru-RU" sz="1000" dirty="0">
                <a:latin typeface="Times New Roman" pitchFamily="18" charset="0"/>
                <a:cs typeface="Times New Roman" pitchFamily="18" charset="0"/>
              </a:rPr>
              <a:t> </a:t>
            </a:r>
            <a:r>
              <a:rPr lang="ru-RU" sz="1000" dirty="0" err="1">
                <a:latin typeface="Times New Roman" pitchFamily="18" charset="0"/>
                <a:cs typeface="Times New Roman" pitchFamily="18" charset="0"/>
              </a:rPr>
              <a:t>мансап</a:t>
            </a:r>
            <a:r>
              <a:rPr lang="ru-RU" sz="1000" dirty="0">
                <a:latin typeface="Times New Roman" pitchFamily="18" charset="0"/>
                <a:cs typeface="Times New Roman" pitchFamily="18" charset="0"/>
              </a:rPr>
              <a:t> </a:t>
            </a:r>
            <a:r>
              <a:rPr lang="ru-RU" sz="1000" dirty="0" err="1">
                <a:latin typeface="Times New Roman" pitchFamily="18" charset="0"/>
                <a:cs typeface="Times New Roman" pitchFamily="18" charset="0"/>
              </a:rPr>
              <a:t>үшін</a:t>
            </a:r>
            <a:r>
              <a:rPr lang="ru-RU" sz="1000" dirty="0">
                <a:latin typeface="Times New Roman" pitchFamily="18" charset="0"/>
                <a:cs typeface="Times New Roman" pitchFamily="18" charset="0"/>
              </a:rPr>
              <a:t> </a:t>
            </a:r>
            <a:r>
              <a:rPr lang="ru-RU" sz="1000" dirty="0" err="1">
                <a:latin typeface="Times New Roman" pitchFamily="18" charset="0"/>
                <a:cs typeface="Times New Roman" pitchFamily="18" charset="0"/>
              </a:rPr>
              <a:t>қажетті</a:t>
            </a:r>
            <a:r>
              <a:rPr lang="ru-RU" sz="1000" dirty="0">
                <a:latin typeface="Times New Roman" pitchFamily="18" charset="0"/>
                <a:cs typeface="Times New Roman" pitchFamily="18" charset="0"/>
              </a:rPr>
              <a:t> </a:t>
            </a:r>
            <a:r>
              <a:rPr lang="ru-RU" sz="1000" dirty="0" err="1">
                <a:latin typeface="Times New Roman" pitchFamily="18" charset="0"/>
                <a:cs typeface="Times New Roman" pitchFamily="18" charset="0"/>
              </a:rPr>
              <a:t>әмбебап</a:t>
            </a:r>
            <a:r>
              <a:rPr lang="ru-RU" sz="1000" dirty="0">
                <a:latin typeface="Times New Roman" pitchFamily="18" charset="0"/>
                <a:cs typeface="Times New Roman" pitchFamily="18" charset="0"/>
              </a:rPr>
              <a:t> </a:t>
            </a:r>
            <a:r>
              <a:rPr lang="ru-RU" sz="1000" dirty="0" err="1">
                <a:latin typeface="Times New Roman" pitchFamily="18" charset="0"/>
                <a:cs typeface="Times New Roman" pitchFamily="18" charset="0"/>
              </a:rPr>
              <a:t>дағдыларды</a:t>
            </a:r>
            <a:r>
              <a:rPr lang="ru-RU" sz="1000" dirty="0">
                <a:latin typeface="Times New Roman" pitchFamily="18" charset="0"/>
                <a:cs typeface="Times New Roman" pitchFamily="18" charset="0"/>
              </a:rPr>
              <a:t> </a:t>
            </a:r>
            <a:r>
              <a:rPr lang="ru-RU" sz="1000" dirty="0" err="1">
                <a:latin typeface="Times New Roman" pitchFamily="18" charset="0"/>
                <a:cs typeface="Times New Roman" pitchFamily="18" charset="0"/>
              </a:rPr>
              <a:t>дамытуға</a:t>
            </a:r>
            <a:r>
              <a:rPr lang="ru-RU" sz="1000" dirty="0">
                <a:latin typeface="Times New Roman" pitchFamily="18" charset="0"/>
                <a:cs typeface="Times New Roman" pitchFamily="18" charset="0"/>
              </a:rPr>
              <a:t> </a:t>
            </a:r>
            <a:r>
              <a:rPr lang="ru-RU" sz="1000" dirty="0" err="1">
                <a:latin typeface="Times New Roman" pitchFamily="18" charset="0"/>
                <a:cs typeface="Times New Roman" pitchFamily="18" charset="0"/>
              </a:rPr>
              <a:t>көмектесетін</a:t>
            </a:r>
            <a:r>
              <a:rPr lang="ru-RU" sz="1000" dirty="0">
                <a:latin typeface="Times New Roman" pitchFamily="18" charset="0"/>
                <a:cs typeface="Times New Roman" pitchFamily="18" charset="0"/>
              </a:rPr>
              <a:t> </a:t>
            </a:r>
            <a:r>
              <a:rPr lang="ru-RU" sz="1000" dirty="0" err="1">
                <a:latin typeface="Times New Roman" pitchFamily="18" charset="0"/>
                <a:cs typeface="Times New Roman" pitchFamily="18" charset="0"/>
              </a:rPr>
              <a:t>өте</a:t>
            </a:r>
            <a:r>
              <a:rPr lang="ru-RU" sz="1000" dirty="0">
                <a:latin typeface="Times New Roman" pitchFamily="18" charset="0"/>
                <a:cs typeface="Times New Roman" pitchFamily="18" charset="0"/>
              </a:rPr>
              <a:t> </a:t>
            </a:r>
            <a:r>
              <a:rPr lang="ru-RU" sz="1000" dirty="0" err="1">
                <a:latin typeface="Times New Roman" pitchFamily="18" charset="0"/>
                <a:cs typeface="Times New Roman" pitchFamily="18" charset="0"/>
              </a:rPr>
              <a:t>тиімді</a:t>
            </a:r>
            <a:r>
              <a:rPr lang="ru-RU" sz="1000" dirty="0">
                <a:latin typeface="Times New Roman" pitchFamily="18" charset="0"/>
                <a:cs typeface="Times New Roman" pitchFamily="18" charset="0"/>
              </a:rPr>
              <a:t> </a:t>
            </a:r>
            <a:r>
              <a:rPr lang="ru-RU" sz="1000" dirty="0" err="1">
                <a:latin typeface="Times New Roman" pitchFamily="18" charset="0"/>
                <a:cs typeface="Times New Roman" pitchFamily="18" charset="0"/>
              </a:rPr>
              <a:t>әдіс</a:t>
            </a:r>
            <a:r>
              <a:rPr lang="ru-RU" sz="1000" dirty="0">
                <a:latin typeface="Times New Roman" pitchFamily="18" charset="0"/>
                <a:cs typeface="Times New Roman" pitchFamily="18" charset="0"/>
              </a:rPr>
              <a:t> </a:t>
            </a:r>
            <a:r>
              <a:rPr lang="ru-RU" sz="1000" dirty="0" err="1">
                <a:latin typeface="Times New Roman" pitchFamily="18" charset="0"/>
                <a:cs typeface="Times New Roman" pitchFamily="18" charset="0"/>
              </a:rPr>
              <a:t>болуы</a:t>
            </a:r>
            <a:r>
              <a:rPr lang="ru-RU" sz="1000" dirty="0">
                <a:latin typeface="Times New Roman" pitchFamily="18" charset="0"/>
                <a:cs typeface="Times New Roman" pitchFamily="18" charset="0"/>
              </a:rPr>
              <a:t> </a:t>
            </a:r>
            <a:r>
              <a:rPr lang="ru-RU" sz="1000" dirty="0" err="1">
                <a:latin typeface="Times New Roman" pitchFamily="18" charset="0"/>
                <a:cs typeface="Times New Roman" pitchFamily="18" charset="0"/>
              </a:rPr>
              <a:t>мүмкін</a:t>
            </a:r>
            <a:r>
              <a:rPr lang="ru-RU" sz="1000" dirty="0">
                <a:latin typeface="Times New Roman" pitchFamily="18" charset="0"/>
                <a:cs typeface="Times New Roman" pitchFamily="18" charset="0"/>
              </a:rPr>
              <a:t>.</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2412798"/>
            <a:ext cx="3996444" cy="4146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648827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Яркая">
  <a:themeElements>
    <a:clrScheme name="Яркая">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Ярк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Яркая">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208</TotalTime>
  <Words>1126</Words>
  <Application>Microsoft Office PowerPoint</Application>
  <PresentationFormat>Экран (4:3)</PresentationFormat>
  <Paragraphs>34</Paragraphs>
  <Slides>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7</vt:i4>
      </vt:variant>
    </vt:vector>
  </HeadingPairs>
  <TitlesOfParts>
    <vt:vector size="8" baseType="lpstr">
      <vt:lpstr>Яркая</vt:lpstr>
      <vt:lpstr>Презентация PowerPoint</vt:lpstr>
      <vt:lpstr>STEM технологиялары – ғылымға, технологияға, инженерияға және математикаға қатысты заманауи технологиялар.  STEM технологияларын қолдану осы ғылымдар мен технологияларды жақсы түсінуге көмектеседі, сондай-ақ оларды өмірде қалай қолдану керектігін үйретеді.  Неліктен геометрия STEM технологияларын қолдана отырып функционалдық сауаттылығының жақсы үлгісі болып табылады? </vt:lpstr>
      <vt:lpstr>Геометрия көптеген мектептерде оқу бағдарламасының маңызды бөлігі болып табылады. Оны физика, информатика және инженерия сияқты басқа пәндермен де оңай байланыстыруға болады. Мысалы, геометрияны бағдарламалау принциптерін үйрену және 3D модельдерін әзірлеу үшін пайдалануға болады. Оны энергияның сақталу заңы және бүкіләлемдік тартылыс заңы сияқты физикалық заңдар мен принциптерді зерттеу үшін де пайдалануға болады. </vt:lpstr>
      <vt:lpstr>Әлемдік білім кеңестігіне кіру жағдайында қазақстандық білім беру жүйесінің алдында келесі міндеттер тұрады:  </vt:lpstr>
      <vt:lpstr>Төменде келтірілген бөлімдер  мектептерде  математиканы оқытуда геометрияға кезек  берудің  себептерінің бірі болуы мүмкін </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111</dc:creator>
  <cp:lastModifiedBy>001</cp:lastModifiedBy>
  <cp:revision>55</cp:revision>
  <dcterms:created xsi:type="dcterms:W3CDTF">2023-04-26T08:44:26Z</dcterms:created>
  <dcterms:modified xsi:type="dcterms:W3CDTF">2023-05-08T02:16:50Z</dcterms:modified>
</cp:coreProperties>
</file>